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notesMasterIdLst>
    <p:notesMasterId r:id="rId18"/>
  </p:notesMasterIdLst>
  <p:sldIdLst>
    <p:sldId id="299" r:id="rId2"/>
    <p:sldId id="257" r:id="rId3"/>
    <p:sldId id="399" r:id="rId4"/>
    <p:sldId id="401" r:id="rId5"/>
    <p:sldId id="400" r:id="rId6"/>
    <p:sldId id="402" r:id="rId7"/>
    <p:sldId id="392" r:id="rId8"/>
    <p:sldId id="393" r:id="rId9"/>
    <p:sldId id="404" r:id="rId10"/>
    <p:sldId id="405" r:id="rId11"/>
    <p:sldId id="394" r:id="rId12"/>
    <p:sldId id="398" r:id="rId13"/>
    <p:sldId id="406" r:id="rId14"/>
    <p:sldId id="403" r:id="rId15"/>
    <p:sldId id="396" r:id="rId16"/>
    <p:sldId id="263" r:id="rId17"/>
  </p:sldIdLst>
  <p:sldSz cx="12192000" cy="6858000"/>
  <p:notesSz cx="6858000" cy="9144000"/>
  <p:custShowLst>
    <p:custShow name="Custom Show 1" id="0">
      <p:sldLst>
        <p:sld r:id="rId2"/>
        <p:sld r:id="rId3"/>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00CE5C-7319-4C9B-83FD-C289388AD7ED}" v="1" dt="2025-07-02T18:58:52.29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12" autoAdjust="0"/>
    <p:restoredTop sz="95884" autoAdjust="0"/>
  </p:normalViewPr>
  <p:slideViewPr>
    <p:cSldViewPr snapToGrid="0">
      <p:cViewPr varScale="1">
        <p:scale>
          <a:sx n="106" d="100"/>
          <a:sy n="106" d="100"/>
        </p:scale>
        <p:origin x="96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tyna Ferris" userId="86aeac9f-971e-413b-9f78-ace434bd0a60" providerId="ADAL" clId="{0225D815-88B9-4346-B790-EBAF2CBA48CA}"/>
    <pc:docChg chg="custSel addSld modSld sldOrd">
      <pc:chgData name="Kristyna Ferris" userId="86aeac9f-971e-413b-9f78-ace434bd0a60" providerId="ADAL" clId="{0225D815-88B9-4346-B790-EBAF2CBA48CA}" dt="2024-07-30T15:28:42.942" v="1740" actId="20577"/>
      <pc:docMkLst>
        <pc:docMk/>
      </pc:docMkLst>
      <pc:sldChg chg="modSp mod">
        <pc:chgData name="Kristyna Ferris" userId="86aeac9f-971e-413b-9f78-ace434bd0a60" providerId="ADAL" clId="{0225D815-88B9-4346-B790-EBAF2CBA48CA}" dt="2024-07-30T13:54:59.192" v="3" actId="20577"/>
        <pc:sldMkLst>
          <pc:docMk/>
          <pc:sldMk cId="1096449800" sldId="369"/>
        </pc:sldMkLst>
      </pc:sldChg>
      <pc:sldChg chg="modNotesTx">
        <pc:chgData name="Kristyna Ferris" userId="86aeac9f-971e-413b-9f78-ace434bd0a60" providerId="ADAL" clId="{0225D815-88B9-4346-B790-EBAF2CBA48CA}" dt="2024-07-30T15:28:42.942" v="1740" actId="20577"/>
        <pc:sldMkLst>
          <pc:docMk/>
          <pc:sldMk cId="2479029440" sldId="382"/>
        </pc:sldMkLst>
      </pc:sldChg>
      <pc:sldChg chg="addSp modSp add mod">
        <pc:chgData name="Kristyna Ferris" userId="86aeac9f-971e-413b-9f78-ace434bd0a60" providerId="ADAL" clId="{0225D815-88B9-4346-B790-EBAF2CBA48CA}" dt="2024-07-30T14:22:41.982" v="579" actId="20577"/>
        <pc:sldMkLst>
          <pc:docMk/>
          <pc:sldMk cId="4252681138" sldId="385"/>
        </pc:sldMkLst>
      </pc:sldChg>
      <pc:sldChg chg="addSp delSp modSp add mod modNotesTx">
        <pc:chgData name="Kristyna Ferris" userId="86aeac9f-971e-413b-9f78-ace434bd0a60" providerId="ADAL" clId="{0225D815-88B9-4346-B790-EBAF2CBA48CA}" dt="2024-07-30T14:38:13.692" v="1293" actId="20577"/>
        <pc:sldMkLst>
          <pc:docMk/>
          <pc:sldMk cId="1453238397" sldId="386"/>
        </pc:sldMkLst>
      </pc:sldChg>
      <pc:sldChg chg="addSp delSp modSp add mod ord">
        <pc:chgData name="Kristyna Ferris" userId="86aeac9f-971e-413b-9f78-ace434bd0a60" providerId="ADAL" clId="{0225D815-88B9-4346-B790-EBAF2CBA48CA}" dt="2024-07-30T14:25:04.747" v="823" actId="1076"/>
        <pc:sldMkLst>
          <pc:docMk/>
          <pc:sldMk cId="2050652664" sldId="387"/>
        </pc:sldMkLst>
      </pc:sldChg>
      <pc:sldChg chg="addSp delSp modSp add mod">
        <pc:chgData name="Kristyna Ferris" userId="86aeac9f-971e-413b-9f78-ace434bd0a60" providerId="ADAL" clId="{0225D815-88B9-4346-B790-EBAF2CBA48CA}" dt="2024-07-30T14:27:41.127" v="1167" actId="27636"/>
        <pc:sldMkLst>
          <pc:docMk/>
          <pc:sldMk cId="3641296691" sldId="388"/>
        </pc:sldMkLst>
      </pc:sldChg>
    </pc:docChg>
  </pc:docChgLst>
  <pc:docChgLst>
    <pc:chgData name="Kristyna Ferris" userId="86aeac9f-971e-413b-9f78-ace434bd0a60" providerId="ADAL" clId="{8200CE5C-7319-4C9B-83FD-C289388AD7ED}"/>
    <pc:docChg chg="modSld">
      <pc:chgData name="Kristyna Ferris" userId="86aeac9f-971e-413b-9f78-ace434bd0a60" providerId="ADAL" clId="{8200CE5C-7319-4C9B-83FD-C289388AD7ED}" dt="2025-07-02T18:58:52.298" v="0" actId="207"/>
      <pc:docMkLst>
        <pc:docMk/>
      </pc:docMkLst>
      <pc:sldChg chg="modSp">
        <pc:chgData name="Kristyna Ferris" userId="86aeac9f-971e-413b-9f78-ace434bd0a60" providerId="ADAL" clId="{8200CE5C-7319-4C9B-83FD-C289388AD7ED}" dt="2025-07-02T18:58:52.298" v="0" actId="207"/>
        <pc:sldMkLst>
          <pc:docMk/>
          <pc:sldMk cId="654139468" sldId="299"/>
        </pc:sldMkLst>
        <pc:spChg chg="mod">
          <ac:chgData name="Kristyna Ferris" userId="86aeac9f-971e-413b-9f78-ace434bd0a60" providerId="ADAL" clId="{8200CE5C-7319-4C9B-83FD-C289388AD7ED}" dt="2025-07-02T18:58:52.298" v="0" actId="207"/>
          <ac:spMkLst>
            <pc:docMk/>
            <pc:sldMk cId="654139468" sldId="299"/>
            <ac:spMk id="4" creationId="{96B98EF1-60D6-3385-EDAB-FC60A760F0D8}"/>
          </ac:spMkLst>
        </pc:spChg>
      </pc:sldChg>
    </pc:docChg>
  </pc:docChgLst>
  <pc:docChgLst>
    <pc:chgData name="Kristyna Ferris" userId="86aeac9f-971e-413b-9f78-ace434bd0a60" providerId="ADAL" clId="{C2191856-7C01-46C7-BDCE-DE4EB223A5D5}"/>
    <pc:docChg chg="custSel addSld modSld">
      <pc:chgData name="Kristyna Ferris" userId="86aeac9f-971e-413b-9f78-ace434bd0a60" providerId="ADAL" clId="{C2191856-7C01-46C7-BDCE-DE4EB223A5D5}" dt="2024-03-07T02:34:33.425" v="80" actId="22"/>
      <pc:docMkLst>
        <pc:docMk/>
      </pc:docMkLst>
      <pc:sldChg chg="modSp mod">
        <pc:chgData name="Kristyna Ferris" userId="86aeac9f-971e-413b-9f78-ace434bd0a60" providerId="ADAL" clId="{C2191856-7C01-46C7-BDCE-DE4EB223A5D5}" dt="2024-03-07T02:26:56.013" v="63" actId="20577"/>
        <pc:sldMkLst>
          <pc:docMk/>
          <pc:sldMk cId="949436070" sldId="257"/>
        </pc:sldMkLst>
      </pc:sldChg>
      <pc:sldChg chg="modSp mod">
        <pc:chgData name="Kristyna Ferris" userId="86aeac9f-971e-413b-9f78-ace434bd0a60" providerId="ADAL" clId="{C2191856-7C01-46C7-BDCE-DE4EB223A5D5}" dt="2024-03-07T02:27:45.549" v="76" actId="113"/>
        <pc:sldMkLst>
          <pc:docMk/>
          <pc:sldMk cId="1668367976" sldId="266"/>
        </pc:sldMkLst>
      </pc:sldChg>
      <pc:sldChg chg="modSp">
        <pc:chgData name="Kristyna Ferris" userId="86aeac9f-971e-413b-9f78-ace434bd0a60" providerId="ADAL" clId="{C2191856-7C01-46C7-BDCE-DE4EB223A5D5}" dt="2024-03-07T02:26:23.745" v="13" actId="20577"/>
        <pc:sldMkLst>
          <pc:docMk/>
          <pc:sldMk cId="654139468" sldId="299"/>
        </pc:sldMkLst>
      </pc:sldChg>
      <pc:sldChg chg="addSp delSp new mod">
        <pc:chgData name="Kristyna Ferris" userId="86aeac9f-971e-413b-9f78-ace434bd0a60" providerId="ADAL" clId="{C2191856-7C01-46C7-BDCE-DE4EB223A5D5}" dt="2024-03-07T02:34:33.425" v="80" actId="22"/>
        <pc:sldMkLst>
          <pc:docMk/>
          <pc:sldMk cId="4132263986" sldId="360"/>
        </pc:sldMkLst>
      </pc:sldChg>
    </pc:docChg>
  </pc:docChgLst>
  <pc:docChgLst>
    <pc:chgData name="Kristyna Hughes" userId="86aeac9f-971e-413b-9f78-ace434bd0a60" providerId="ADAL" clId="{CA5F81C2-971D-4B91-B515-CCFE076119EC}"/>
    <pc:docChg chg="custSel modSld sldOrd">
      <pc:chgData name="Kristyna Hughes" userId="86aeac9f-971e-413b-9f78-ace434bd0a60" providerId="ADAL" clId="{CA5F81C2-971D-4B91-B515-CCFE076119EC}" dt="2023-09-14T18:11:43.661" v="60" actId="478"/>
      <pc:docMkLst>
        <pc:docMk/>
      </pc:docMkLst>
      <pc:sldChg chg="addSp delSp modSp mod">
        <pc:chgData name="Kristyna Hughes" userId="86aeac9f-971e-413b-9f78-ace434bd0a60" providerId="ADAL" clId="{CA5F81C2-971D-4B91-B515-CCFE076119EC}" dt="2023-09-14T18:10:33.190" v="58" actId="14100"/>
        <pc:sldMkLst>
          <pc:docMk/>
          <pc:sldMk cId="949436070" sldId="257"/>
        </pc:sldMkLst>
      </pc:sldChg>
      <pc:sldChg chg="delSp modSp mod">
        <pc:chgData name="Kristyna Hughes" userId="86aeac9f-971e-413b-9f78-ace434bd0a60" providerId="ADAL" clId="{CA5F81C2-971D-4B91-B515-CCFE076119EC}" dt="2023-09-14T18:11:43.661" v="60" actId="478"/>
        <pc:sldMkLst>
          <pc:docMk/>
          <pc:sldMk cId="146538252" sldId="267"/>
        </pc:sldMkLst>
      </pc:sldChg>
      <pc:sldChg chg="ord">
        <pc:chgData name="Kristyna Hughes" userId="86aeac9f-971e-413b-9f78-ace434bd0a60" providerId="ADAL" clId="{CA5F81C2-971D-4B91-B515-CCFE076119EC}" dt="2023-09-14T18:07:37.720" v="54"/>
        <pc:sldMkLst>
          <pc:docMk/>
          <pc:sldMk cId="4072046321" sldId="359"/>
        </pc:sldMkLst>
      </pc:sldChg>
    </pc:docChg>
  </pc:docChgLst>
  <pc:docChgLst>
    <pc:chgData name="Kristyna Ferris" userId="86aeac9f-971e-413b-9f78-ace434bd0a60" providerId="ADAL" clId="{53B8951D-A904-41FC-8F26-53B2BC55111F}"/>
    <pc:docChg chg="custSel addSld delSld modSld">
      <pc:chgData name="Kristyna Ferris" userId="86aeac9f-971e-413b-9f78-ace434bd0a60" providerId="ADAL" clId="{53B8951D-A904-41FC-8F26-53B2BC55111F}" dt="2024-03-07T02:59:52.676" v="1027" actId="20577"/>
      <pc:docMkLst>
        <pc:docMk/>
      </pc:docMkLst>
      <pc:sldChg chg="addSp delSp modSp mod">
        <pc:chgData name="Kristyna Ferris" userId="86aeac9f-971e-413b-9f78-ace434bd0a60" providerId="ADAL" clId="{53B8951D-A904-41FC-8F26-53B2BC55111F}" dt="2024-03-07T02:58:29.549" v="685" actId="20577"/>
        <pc:sldMkLst>
          <pc:docMk/>
          <pc:sldMk cId="4010742921" sldId="264"/>
        </pc:sldMkLst>
      </pc:sldChg>
      <pc:sldChg chg="del">
        <pc:chgData name="Kristyna Ferris" userId="86aeac9f-971e-413b-9f78-ace434bd0a60" providerId="ADAL" clId="{53B8951D-A904-41FC-8F26-53B2BC55111F}" dt="2024-03-07T02:52:49.973" v="5" actId="2696"/>
        <pc:sldMkLst>
          <pc:docMk/>
          <pc:sldMk cId="2024286706" sldId="265"/>
        </pc:sldMkLst>
      </pc:sldChg>
      <pc:sldChg chg="del">
        <pc:chgData name="Kristyna Ferris" userId="86aeac9f-971e-413b-9f78-ace434bd0a60" providerId="ADAL" clId="{53B8951D-A904-41FC-8F26-53B2BC55111F}" dt="2024-03-07T02:52:58.878" v="6" actId="2696"/>
        <pc:sldMkLst>
          <pc:docMk/>
          <pc:sldMk cId="3006338414" sldId="270"/>
        </pc:sldMkLst>
      </pc:sldChg>
      <pc:sldChg chg="del">
        <pc:chgData name="Kristyna Ferris" userId="86aeac9f-971e-413b-9f78-ace434bd0a60" providerId="ADAL" clId="{53B8951D-A904-41FC-8F26-53B2BC55111F}" dt="2024-03-07T02:53:04.492" v="7" actId="2696"/>
        <pc:sldMkLst>
          <pc:docMk/>
          <pc:sldMk cId="3469433493" sldId="297"/>
        </pc:sldMkLst>
      </pc:sldChg>
      <pc:sldChg chg="del">
        <pc:chgData name="Kristyna Ferris" userId="86aeac9f-971e-413b-9f78-ace434bd0a60" providerId="ADAL" clId="{53B8951D-A904-41FC-8F26-53B2BC55111F}" dt="2024-03-07T02:53:04.492" v="7" actId="2696"/>
        <pc:sldMkLst>
          <pc:docMk/>
          <pc:sldMk cId="1899020662" sldId="298"/>
        </pc:sldMkLst>
      </pc:sldChg>
      <pc:sldChg chg="modSp">
        <pc:chgData name="Kristyna Ferris" userId="86aeac9f-971e-413b-9f78-ace434bd0a60" providerId="ADAL" clId="{53B8951D-A904-41FC-8F26-53B2BC55111F}" dt="2024-03-07T02:45:23.222" v="1" actId="113"/>
        <pc:sldMkLst>
          <pc:docMk/>
          <pc:sldMk cId="654139468" sldId="299"/>
        </pc:sldMkLst>
      </pc:sldChg>
      <pc:sldChg chg="del">
        <pc:chgData name="Kristyna Ferris" userId="86aeac9f-971e-413b-9f78-ace434bd0a60" providerId="ADAL" clId="{53B8951D-A904-41FC-8F26-53B2BC55111F}" dt="2024-03-07T02:52:46.483" v="4" actId="2696"/>
        <pc:sldMkLst>
          <pc:docMk/>
          <pc:sldMk cId="4072046321" sldId="359"/>
        </pc:sldMkLst>
      </pc:sldChg>
      <pc:sldChg chg="delSp mod">
        <pc:chgData name="Kristyna Ferris" userId="86aeac9f-971e-413b-9f78-ace434bd0a60" providerId="ADAL" clId="{53B8951D-A904-41FC-8F26-53B2BC55111F}" dt="2024-03-07T02:45:32.593" v="2" actId="478"/>
        <pc:sldMkLst>
          <pc:docMk/>
          <pc:sldMk cId="4132263986" sldId="360"/>
        </pc:sldMkLst>
      </pc:sldChg>
      <pc:sldChg chg="addSp modSp add mod">
        <pc:chgData name="Kristyna Ferris" userId="86aeac9f-971e-413b-9f78-ace434bd0a60" providerId="ADAL" clId="{53B8951D-A904-41FC-8F26-53B2BC55111F}" dt="2024-03-07T02:59:52.676" v="1027" actId="20577"/>
        <pc:sldMkLst>
          <pc:docMk/>
          <pc:sldMk cId="2020972552" sldId="361"/>
        </pc:sldMkLst>
      </pc:sldChg>
      <pc:sldChg chg="delSp modSp add mod setBg delDesignElem">
        <pc:chgData name="Kristyna Ferris" userId="86aeac9f-971e-413b-9f78-ace434bd0a60" providerId="ADAL" clId="{53B8951D-A904-41FC-8F26-53B2BC55111F}" dt="2024-03-07T02:57:52.897" v="626" actId="20577"/>
        <pc:sldMkLst>
          <pc:docMk/>
          <pc:sldMk cId="3815500802" sldId="362"/>
        </pc:sldMkLst>
      </pc:sldChg>
      <pc:sldChg chg="modSp add mod">
        <pc:chgData name="Kristyna Ferris" userId="86aeac9f-971e-413b-9f78-ace434bd0a60" providerId="ADAL" clId="{53B8951D-A904-41FC-8F26-53B2BC55111F}" dt="2024-03-07T02:59:24.034" v="908" actId="20577"/>
        <pc:sldMkLst>
          <pc:docMk/>
          <pc:sldMk cId="1294155780" sldId="363"/>
        </pc:sldMkLst>
      </pc:sldChg>
    </pc:docChg>
  </pc:docChgLst>
  <pc:docChgLst>
    <pc:chgData name="Kristyna Ferris" userId="86aeac9f-971e-413b-9f78-ace434bd0a60" providerId="ADAL" clId="{C1958BFF-70D1-4F95-955C-BCA7E8FE0D4F}"/>
    <pc:docChg chg="undo redo custSel addSld delSld modSld">
      <pc:chgData name="Kristyna Ferris" userId="86aeac9f-971e-413b-9f78-ace434bd0a60" providerId="ADAL" clId="{C1958BFF-70D1-4F95-955C-BCA7E8FE0D4F}" dt="2024-07-30T13:33:25.126" v="155" actId="47"/>
      <pc:docMkLst>
        <pc:docMk/>
      </pc:docMkLst>
      <pc:sldChg chg="modSp mod">
        <pc:chgData name="Kristyna Ferris" userId="86aeac9f-971e-413b-9f78-ace434bd0a60" providerId="ADAL" clId="{C1958BFF-70D1-4F95-955C-BCA7E8FE0D4F}" dt="2024-07-30T13:29:10.277" v="64" actId="20577"/>
        <pc:sldMkLst>
          <pc:docMk/>
          <pc:sldMk cId="949436070" sldId="257"/>
        </pc:sldMkLst>
      </pc:sldChg>
      <pc:sldChg chg="modSp mod">
        <pc:chgData name="Kristyna Ferris" userId="86aeac9f-971e-413b-9f78-ace434bd0a60" providerId="ADAL" clId="{C1958BFF-70D1-4F95-955C-BCA7E8FE0D4F}" dt="2024-07-30T13:28:42.115" v="9" actId="1076"/>
        <pc:sldMkLst>
          <pc:docMk/>
          <pc:sldMk cId="654139468" sldId="299"/>
        </pc:sldMkLst>
      </pc:sldChg>
      <pc:sldChg chg="delSp modSp mod">
        <pc:chgData name="Kristyna Ferris" userId="86aeac9f-971e-413b-9f78-ace434bd0a60" providerId="ADAL" clId="{C1958BFF-70D1-4F95-955C-BCA7E8FE0D4F}" dt="2024-07-30T13:30:13.417" v="77" actId="478"/>
        <pc:sldMkLst>
          <pc:docMk/>
          <pc:sldMk cId="4068800903" sldId="367"/>
        </pc:sldMkLst>
      </pc:sldChg>
      <pc:sldChg chg="addSp delSp modSp mod">
        <pc:chgData name="Kristyna Ferris" userId="86aeac9f-971e-413b-9f78-ace434bd0a60" providerId="ADAL" clId="{C1958BFF-70D1-4F95-955C-BCA7E8FE0D4F}" dt="2024-07-30T13:29:56.170" v="74" actId="27636"/>
        <pc:sldMkLst>
          <pc:docMk/>
          <pc:sldMk cId="2141359495" sldId="368"/>
        </pc:sldMkLst>
      </pc:sldChg>
      <pc:sldChg chg="delSp modSp mod">
        <pc:chgData name="Kristyna Ferris" userId="86aeac9f-971e-413b-9f78-ace434bd0a60" providerId="ADAL" clId="{C1958BFF-70D1-4F95-955C-BCA7E8FE0D4F}" dt="2024-07-30T13:32:51.477" v="153" actId="1076"/>
        <pc:sldMkLst>
          <pc:docMk/>
          <pc:sldMk cId="1096449800" sldId="369"/>
        </pc:sldMkLst>
      </pc:sldChg>
      <pc:sldChg chg="addSp delSp modSp mod">
        <pc:chgData name="Kristyna Ferris" userId="86aeac9f-971e-413b-9f78-ace434bd0a60" providerId="ADAL" clId="{C1958BFF-70D1-4F95-955C-BCA7E8FE0D4F}" dt="2024-07-30T13:31:45.494" v="93" actId="2711"/>
        <pc:sldMkLst>
          <pc:docMk/>
          <pc:sldMk cId="1025252409" sldId="370"/>
        </pc:sldMkLst>
      </pc:sldChg>
      <pc:sldChg chg="del">
        <pc:chgData name="Kristyna Ferris" userId="86aeac9f-971e-413b-9f78-ace434bd0a60" providerId="ADAL" clId="{C1958BFF-70D1-4F95-955C-BCA7E8FE0D4F}" dt="2024-07-30T13:33:25.126" v="155" actId="47"/>
        <pc:sldMkLst>
          <pc:docMk/>
          <pc:sldMk cId="4293490888" sldId="371"/>
        </pc:sldMkLst>
      </pc:sldChg>
      <pc:sldChg chg="del">
        <pc:chgData name="Kristyna Ferris" userId="86aeac9f-971e-413b-9f78-ace434bd0a60" providerId="ADAL" clId="{C1958BFF-70D1-4F95-955C-BCA7E8FE0D4F}" dt="2024-07-30T13:33:25.126" v="155" actId="47"/>
        <pc:sldMkLst>
          <pc:docMk/>
          <pc:sldMk cId="1711815052" sldId="372"/>
        </pc:sldMkLst>
      </pc:sldChg>
      <pc:sldChg chg="del">
        <pc:chgData name="Kristyna Ferris" userId="86aeac9f-971e-413b-9f78-ace434bd0a60" providerId="ADAL" clId="{C1958BFF-70D1-4F95-955C-BCA7E8FE0D4F}" dt="2024-07-30T13:33:25.126" v="155" actId="47"/>
        <pc:sldMkLst>
          <pc:docMk/>
          <pc:sldMk cId="2265793859" sldId="375"/>
        </pc:sldMkLst>
      </pc:sldChg>
      <pc:sldChg chg="del">
        <pc:chgData name="Kristyna Ferris" userId="86aeac9f-971e-413b-9f78-ace434bd0a60" providerId="ADAL" clId="{C1958BFF-70D1-4F95-955C-BCA7E8FE0D4F}" dt="2024-07-30T13:33:25.126" v="155" actId="47"/>
        <pc:sldMkLst>
          <pc:docMk/>
          <pc:sldMk cId="3041511338" sldId="377"/>
        </pc:sldMkLst>
      </pc:sldChg>
      <pc:sldChg chg="del">
        <pc:chgData name="Kristyna Ferris" userId="86aeac9f-971e-413b-9f78-ace434bd0a60" providerId="ADAL" clId="{C1958BFF-70D1-4F95-955C-BCA7E8FE0D4F}" dt="2024-07-30T13:33:10.937" v="154" actId="2696"/>
        <pc:sldMkLst>
          <pc:docMk/>
          <pc:sldMk cId="221036931" sldId="378"/>
        </pc:sldMkLst>
      </pc:sldChg>
      <pc:sldChg chg="del">
        <pc:chgData name="Kristyna Ferris" userId="86aeac9f-971e-413b-9f78-ace434bd0a60" providerId="ADAL" clId="{C1958BFF-70D1-4F95-955C-BCA7E8FE0D4F}" dt="2024-07-30T13:33:25.126" v="155" actId="47"/>
        <pc:sldMkLst>
          <pc:docMk/>
          <pc:sldMk cId="3238630180" sldId="379"/>
        </pc:sldMkLst>
      </pc:sldChg>
      <pc:sldChg chg="del">
        <pc:chgData name="Kristyna Ferris" userId="86aeac9f-971e-413b-9f78-ace434bd0a60" providerId="ADAL" clId="{C1958BFF-70D1-4F95-955C-BCA7E8FE0D4F}" dt="2024-07-30T13:33:25.126" v="155" actId="47"/>
        <pc:sldMkLst>
          <pc:docMk/>
          <pc:sldMk cId="1088108979" sldId="380"/>
        </pc:sldMkLst>
      </pc:sldChg>
      <pc:sldChg chg="del">
        <pc:chgData name="Kristyna Ferris" userId="86aeac9f-971e-413b-9f78-ace434bd0a60" providerId="ADAL" clId="{C1958BFF-70D1-4F95-955C-BCA7E8FE0D4F}" dt="2024-07-30T13:33:25.126" v="155" actId="47"/>
        <pc:sldMkLst>
          <pc:docMk/>
          <pc:sldMk cId="2617924407" sldId="381"/>
        </pc:sldMkLst>
      </pc:sldChg>
      <pc:sldChg chg="del">
        <pc:chgData name="Kristyna Ferris" userId="86aeac9f-971e-413b-9f78-ace434bd0a60" providerId="ADAL" clId="{C1958BFF-70D1-4F95-955C-BCA7E8FE0D4F}" dt="2024-07-30T13:33:25.126" v="155" actId="47"/>
        <pc:sldMkLst>
          <pc:docMk/>
          <pc:sldMk cId="4164774831" sldId="383"/>
        </pc:sldMkLst>
      </pc:sldChg>
      <pc:sldChg chg="addSp modSp add">
        <pc:chgData name="Kristyna Ferris" userId="86aeac9f-971e-413b-9f78-ace434bd0a60" providerId="ADAL" clId="{C1958BFF-70D1-4F95-955C-BCA7E8FE0D4F}" dt="2024-07-30T13:30:30.424" v="81" actId="1076"/>
        <pc:sldMkLst>
          <pc:docMk/>
          <pc:sldMk cId="1429950852" sldId="384"/>
        </pc:sldMkLst>
      </pc:sldChg>
    </pc:docChg>
  </pc:docChgLst>
  <pc:docChgLst>
    <pc:chgData name="Kristyna Ferris" userId="86aeac9f-971e-413b-9f78-ace434bd0a60" providerId="ADAL" clId="{8C0A9C44-3555-4BDA-B96F-6166818F89E3}"/>
    <pc:docChg chg="custSel addSld modSld sldOrd">
      <pc:chgData name="Kristyna Ferris" userId="86aeac9f-971e-413b-9f78-ace434bd0a60" providerId="ADAL" clId="{8C0A9C44-3555-4BDA-B96F-6166818F89E3}" dt="2025-04-16T14:10:44.796" v="16" actId="27636"/>
      <pc:docMkLst>
        <pc:docMk/>
      </pc:docMkLst>
      <pc:sldChg chg="delSp modSp add mod ord">
        <pc:chgData name="Kristyna Ferris" userId="86aeac9f-971e-413b-9f78-ace434bd0a60" providerId="ADAL" clId="{8C0A9C44-3555-4BDA-B96F-6166818F89E3}" dt="2025-04-16T14:10:44.796" v="16" actId="27636"/>
        <pc:sldMkLst>
          <pc:docMk/>
          <pc:sldMk cId="1563204797" sldId="391"/>
        </pc:sldMkLst>
      </pc:sldChg>
    </pc:docChg>
  </pc:docChgLst>
  <pc:docChgLst>
    <pc:chgData name="Kristyna Ferris" userId="86aeac9f-971e-413b-9f78-ace434bd0a60" providerId="ADAL" clId="{6B0C49BF-AE1B-45C5-859C-7B7C60EFEE4D}"/>
    <pc:docChg chg="custSel addSld delSld modSld">
      <pc:chgData name="Kristyna Ferris" userId="86aeac9f-971e-413b-9f78-ace434bd0a60" providerId="ADAL" clId="{6B0C49BF-AE1B-45C5-859C-7B7C60EFEE4D}" dt="2024-08-16T06:20:19.020" v="72"/>
      <pc:docMkLst>
        <pc:docMk/>
      </pc:docMkLst>
      <pc:sldChg chg="addSp modSp mod">
        <pc:chgData name="Kristyna Ferris" userId="86aeac9f-971e-413b-9f78-ace434bd0a60" providerId="ADAL" clId="{6B0C49BF-AE1B-45C5-859C-7B7C60EFEE4D}" dt="2024-08-16T05:05:41.672" v="69" actId="14100"/>
        <pc:sldMkLst>
          <pc:docMk/>
          <pc:sldMk cId="1096449800" sldId="369"/>
        </pc:sldMkLst>
      </pc:sldChg>
      <pc:sldChg chg="mod modShow">
        <pc:chgData name="Kristyna Ferris" userId="86aeac9f-971e-413b-9f78-ace434bd0a60" providerId="ADAL" clId="{6B0C49BF-AE1B-45C5-859C-7B7C60EFEE4D}" dt="2024-08-15T14:39:19.665" v="26" actId="729"/>
        <pc:sldMkLst>
          <pc:docMk/>
          <pc:sldMk cId="1025252409" sldId="370"/>
        </pc:sldMkLst>
      </pc:sldChg>
      <pc:sldChg chg="add del">
        <pc:chgData name="Kristyna Ferris" userId="86aeac9f-971e-413b-9f78-ace434bd0a60" providerId="ADAL" clId="{6B0C49BF-AE1B-45C5-859C-7B7C60EFEE4D}" dt="2024-08-16T06:20:19.020" v="72"/>
        <pc:sldMkLst>
          <pc:docMk/>
          <pc:sldMk cId="1088108979" sldId="380"/>
        </pc:sldMkLst>
      </pc:sldChg>
      <pc:sldChg chg="modSp mod">
        <pc:chgData name="Kristyna Ferris" userId="86aeac9f-971e-413b-9f78-ace434bd0a60" providerId="ADAL" clId="{6B0C49BF-AE1B-45C5-859C-7B7C60EFEE4D}" dt="2024-08-15T14:39:06.197" v="25" actId="20577"/>
        <pc:sldMkLst>
          <pc:docMk/>
          <pc:sldMk cId="4252681138" sldId="385"/>
        </pc:sldMkLst>
      </pc:sldChg>
      <pc:sldChg chg="addSp delSp modSp add mod">
        <pc:chgData name="Kristyna Ferris" userId="86aeac9f-971e-413b-9f78-ace434bd0a60" providerId="ADAL" clId="{6B0C49BF-AE1B-45C5-859C-7B7C60EFEE4D}" dt="2024-08-16T04:57:34.615" v="64" actId="1076"/>
        <pc:sldMkLst>
          <pc:docMk/>
          <pc:sldMk cId="419613105" sldId="389"/>
        </pc:sldMkLst>
      </pc:sldChg>
    </pc:docChg>
  </pc:docChgLst>
  <pc:docChgLst>
    <pc:chgData name="Kristyna Ferris" userId="86aeac9f-971e-413b-9f78-ace434bd0a60" providerId="ADAL" clId="{88A2FDF0-9451-4492-BDAF-9D2D6F8CFEC3}"/>
    <pc:docChg chg="delSld modSld sldOrd delMainMaster">
      <pc:chgData name="Kristyna Ferris" userId="86aeac9f-971e-413b-9f78-ace434bd0a60" providerId="ADAL" clId="{88A2FDF0-9451-4492-BDAF-9D2D6F8CFEC3}" dt="2025-03-20T13:10:01.159" v="84" actId="1076"/>
      <pc:docMkLst>
        <pc:docMk/>
      </pc:docMkLst>
      <pc:sldChg chg="del">
        <pc:chgData name="Kristyna Ferris" userId="86aeac9f-971e-413b-9f78-ace434bd0a60" providerId="ADAL" clId="{88A2FDF0-9451-4492-BDAF-9D2D6F8CFEC3}" dt="2025-03-08T20:02:16.904" v="82" actId="47"/>
        <pc:sldMkLst>
          <pc:docMk/>
          <pc:sldMk cId="3893758781" sldId="256"/>
        </pc:sldMkLst>
      </pc:sldChg>
      <pc:sldChg chg="modSp mod ord">
        <pc:chgData name="Kristyna Ferris" userId="86aeac9f-971e-413b-9f78-ace434bd0a60" providerId="ADAL" clId="{88A2FDF0-9451-4492-BDAF-9D2D6F8CFEC3}" dt="2025-03-20T13:10:01.159" v="84" actId="1076"/>
        <pc:sldMkLst>
          <pc:docMk/>
          <pc:sldMk cId="949436070" sldId="257"/>
        </pc:sldMkLst>
      </pc:sldChg>
      <pc:sldChg chg="del">
        <pc:chgData name="Kristyna Ferris" userId="86aeac9f-971e-413b-9f78-ace434bd0a60" providerId="ADAL" clId="{88A2FDF0-9451-4492-BDAF-9D2D6F8CFEC3}" dt="2025-03-08T03:56:04.611" v="21" actId="47"/>
        <pc:sldMkLst>
          <pc:docMk/>
          <pc:sldMk cId="1864573609" sldId="261"/>
        </pc:sldMkLst>
      </pc:sldChg>
      <pc:sldChg chg="modSp modAnim">
        <pc:chgData name="Kristyna Ferris" userId="86aeac9f-971e-413b-9f78-ace434bd0a60" providerId="ADAL" clId="{88A2FDF0-9451-4492-BDAF-9D2D6F8CFEC3}" dt="2025-03-08T04:31:13.220" v="78" actId="20577"/>
        <pc:sldMkLst>
          <pc:docMk/>
          <pc:sldMk cId="654139468" sldId="299"/>
        </pc:sldMkLst>
      </pc:sldChg>
      <pc:sldChg chg="del">
        <pc:chgData name="Kristyna Ferris" userId="86aeac9f-971e-413b-9f78-ace434bd0a60" providerId="ADAL" clId="{88A2FDF0-9451-4492-BDAF-9D2D6F8CFEC3}" dt="2025-03-08T03:57:56.352" v="24" actId="47"/>
        <pc:sldMkLst>
          <pc:docMk/>
          <pc:sldMk cId="1096449800" sldId="369"/>
        </pc:sldMkLst>
      </pc:sldChg>
      <pc:sldChg chg="del">
        <pc:chgData name="Kristyna Ferris" userId="86aeac9f-971e-413b-9f78-ace434bd0a60" providerId="ADAL" clId="{88A2FDF0-9451-4492-BDAF-9D2D6F8CFEC3}" dt="2025-03-08T03:52:22.162" v="0" actId="2696"/>
        <pc:sldMkLst>
          <pc:docMk/>
          <pc:sldMk cId="1025252409" sldId="370"/>
        </pc:sldMkLst>
      </pc:sldChg>
      <pc:sldChg chg="del">
        <pc:chgData name="Kristyna Ferris" userId="86aeac9f-971e-413b-9f78-ace434bd0a60" providerId="ADAL" clId="{88A2FDF0-9451-4492-BDAF-9D2D6F8CFEC3}" dt="2025-03-08T03:57:42.364" v="22" actId="47"/>
        <pc:sldMkLst>
          <pc:docMk/>
          <pc:sldMk cId="1088108979" sldId="380"/>
        </pc:sldMkLst>
      </pc:sldChg>
      <pc:sldChg chg="modTransition">
        <pc:chgData name="Kristyna Ferris" userId="86aeac9f-971e-413b-9f78-ace434bd0a60" providerId="ADAL" clId="{88A2FDF0-9451-4492-BDAF-9D2D6F8CFEC3}" dt="2025-03-08T04:29:46.129" v="70"/>
        <pc:sldMkLst>
          <pc:docMk/>
          <pc:sldMk cId="2479029440" sldId="382"/>
        </pc:sldMkLst>
      </pc:sldChg>
      <pc:sldChg chg="modTransition">
        <pc:chgData name="Kristyna Ferris" userId="86aeac9f-971e-413b-9f78-ace434bd0a60" providerId="ADAL" clId="{88A2FDF0-9451-4492-BDAF-9D2D6F8CFEC3}" dt="2025-03-08T20:01:36.646" v="80"/>
        <pc:sldMkLst>
          <pc:docMk/>
          <pc:sldMk cId="1429950852" sldId="384"/>
        </pc:sldMkLst>
      </pc:sldChg>
      <pc:sldChg chg="del">
        <pc:chgData name="Kristyna Ferris" userId="86aeac9f-971e-413b-9f78-ace434bd0a60" providerId="ADAL" clId="{88A2FDF0-9451-4492-BDAF-9D2D6F8CFEC3}" dt="2025-03-08T03:57:47.486" v="23" actId="47"/>
        <pc:sldMkLst>
          <pc:docMk/>
          <pc:sldMk cId="419613105" sldId="389"/>
        </pc:sldMkLst>
      </pc:sldChg>
      <pc:sldChg chg="modTransition">
        <pc:chgData name="Kristyna Ferris" userId="86aeac9f-971e-413b-9f78-ace434bd0a60" providerId="ADAL" clId="{88A2FDF0-9451-4492-BDAF-9D2D6F8CFEC3}" dt="2025-03-08T04:30:20.377" v="72"/>
        <pc:sldMkLst>
          <pc:docMk/>
          <pc:sldMk cId="743594602" sldId="390"/>
        </pc:sldMkLst>
      </pc:sldChg>
      <pc:sldChg chg="del modTransition">
        <pc:chgData name="Kristyna Ferris" userId="86aeac9f-971e-413b-9f78-ace434bd0a60" providerId="ADAL" clId="{88A2FDF0-9451-4492-BDAF-9D2D6F8CFEC3}" dt="2025-03-08T20:02:15.851" v="81" actId="47"/>
        <pc:sldMkLst>
          <pc:docMk/>
          <pc:sldMk cId="4120527616" sldId="2147483644"/>
        </pc:sldMkLst>
      </pc:sldChg>
      <pc:sldChg chg="del">
        <pc:chgData name="Kristyna Ferris" userId="86aeac9f-971e-413b-9f78-ace434bd0a60" providerId="ADAL" clId="{88A2FDF0-9451-4492-BDAF-9D2D6F8CFEC3}" dt="2025-03-08T20:02:17.797" v="83" actId="47"/>
        <pc:sldMkLst>
          <pc:docMk/>
          <pc:sldMk cId="3294792899" sldId="2147483645"/>
        </pc:sldMkLst>
      </pc:sldChg>
      <pc:sldMasterChg chg="del delSldLayout">
        <pc:chgData name="Kristyna Ferris" userId="86aeac9f-971e-413b-9f78-ace434bd0a60" providerId="ADAL" clId="{88A2FDF0-9451-4492-BDAF-9D2D6F8CFEC3}" dt="2025-03-08T20:02:17.797" v="83" actId="47"/>
        <pc:sldMasterMkLst>
          <pc:docMk/>
          <pc:sldMasterMk cId="1640882646" sldId="2147483722"/>
        </pc:sldMasterMkLst>
        <pc:sldLayoutChg chg="del">
          <pc:chgData name="Kristyna Ferris" userId="86aeac9f-971e-413b-9f78-ace434bd0a60" providerId="ADAL" clId="{88A2FDF0-9451-4492-BDAF-9D2D6F8CFEC3}" dt="2025-03-08T20:02:17.797" v="83" actId="47"/>
          <pc:sldLayoutMkLst>
            <pc:docMk/>
            <pc:sldMasterMk cId="1640882646" sldId="2147483722"/>
            <pc:sldLayoutMk cId="3132498677" sldId="2147483723"/>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1765190687" sldId="2147483724"/>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1657492477" sldId="2147483725"/>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3454155955" sldId="2147483726"/>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4242909112" sldId="2147483727"/>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1355850896" sldId="2147483728"/>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2697559453" sldId="2147483729"/>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2870762473" sldId="2147483730"/>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3428099738" sldId="2147483731"/>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2184592809" sldId="2147483732"/>
          </pc:sldLayoutMkLst>
        </pc:sldLayoutChg>
        <pc:sldLayoutChg chg="del">
          <pc:chgData name="Kristyna Ferris" userId="86aeac9f-971e-413b-9f78-ace434bd0a60" providerId="ADAL" clId="{88A2FDF0-9451-4492-BDAF-9D2D6F8CFEC3}" dt="2025-03-08T20:02:17.797" v="83" actId="47"/>
          <pc:sldLayoutMkLst>
            <pc:docMk/>
            <pc:sldMasterMk cId="1640882646" sldId="2147483722"/>
            <pc:sldLayoutMk cId="3641639469" sldId="2147483733"/>
          </pc:sldLayoutMkLst>
        </pc:sldLayoutChg>
      </pc:sldMasterChg>
    </pc:docChg>
  </pc:docChgLst>
  <pc:docChgLst>
    <pc:chgData name="Kristyna Ferris" userId="86aeac9f-971e-413b-9f78-ace434bd0a60" providerId="ADAL" clId="{A951D856-B4A9-4AEE-8E63-B84E641045F5}"/>
    <pc:docChg chg="delSld">
      <pc:chgData name="Kristyna Ferris" userId="86aeac9f-971e-413b-9f78-ace434bd0a60" providerId="ADAL" clId="{A951D856-B4A9-4AEE-8E63-B84E641045F5}" dt="2024-11-02T13:14:45.857" v="0" actId="47"/>
      <pc:docMkLst>
        <pc:docMk/>
      </pc:docMkLst>
      <pc:sldChg chg="del">
        <pc:chgData name="Kristyna Ferris" userId="86aeac9f-971e-413b-9f78-ace434bd0a60" providerId="ADAL" clId="{A951D856-B4A9-4AEE-8E63-B84E641045F5}" dt="2024-11-02T13:14:45.857" v="0" actId="47"/>
        <pc:sldMkLst>
          <pc:docMk/>
          <pc:sldMk cId="2141359495" sldId="368"/>
        </pc:sldMkLst>
      </pc:sldChg>
    </pc:docChg>
  </pc:docChgLst>
  <pc:docChgLst>
    <pc:chgData name="Kristyna Ferris" userId="86aeac9f-971e-413b-9f78-ace434bd0a60" providerId="ADAL" clId="{E6DF73D4-601B-41C3-BB7F-B9238ECEA6D7}"/>
    <pc:docChg chg="undo redo custSel addSld delSld modSld sldOrd">
      <pc:chgData name="Kristyna Ferris" userId="86aeac9f-971e-413b-9f78-ace434bd0a60" providerId="ADAL" clId="{E6DF73D4-601B-41C3-BB7F-B9238ECEA6D7}" dt="2025-05-10T15:28:00.909" v="6630" actId="14100"/>
      <pc:docMkLst>
        <pc:docMk/>
      </pc:docMkLst>
      <pc:sldChg chg="modSp mod">
        <pc:chgData name="Kristyna Ferris" userId="86aeac9f-971e-413b-9f78-ace434bd0a60" providerId="ADAL" clId="{E6DF73D4-601B-41C3-BB7F-B9238ECEA6D7}" dt="2025-05-06T22:41:22.475" v="6625" actId="20577"/>
        <pc:sldMkLst>
          <pc:docMk/>
          <pc:sldMk cId="949436070" sldId="257"/>
        </pc:sldMkLst>
        <pc:spChg chg="mod">
          <ac:chgData name="Kristyna Ferris" userId="86aeac9f-971e-413b-9f78-ace434bd0a60" providerId="ADAL" clId="{E6DF73D4-601B-41C3-BB7F-B9238ECEA6D7}" dt="2025-05-06T22:41:22.475" v="6625" actId="20577"/>
          <ac:spMkLst>
            <pc:docMk/>
            <pc:sldMk cId="949436070" sldId="257"/>
            <ac:spMk id="3" creationId="{76626FB5-B0F0-A0DD-57F2-76101BA66E65}"/>
          </ac:spMkLst>
        </pc:spChg>
      </pc:sldChg>
      <pc:sldChg chg="addSp delSp modSp mod">
        <pc:chgData name="Kristyna Ferris" userId="86aeac9f-971e-413b-9f78-ace434bd0a60" providerId="ADAL" clId="{E6DF73D4-601B-41C3-BB7F-B9238ECEA6D7}" dt="2025-05-10T15:28:00.909" v="6630" actId="14100"/>
        <pc:sldMkLst>
          <pc:docMk/>
          <pc:sldMk cId="1345791448" sldId="263"/>
        </pc:sldMkLst>
        <pc:picChg chg="add mod">
          <ac:chgData name="Kristyna Ferris" userId="86aeac9f-971e-413b-9f78-ace434bd0a60" providerId="ADAL" clId="{E6DF73D4-601B-41C3-BB7F-B9238ECEA6D7}" dt="2025-05-10T15:28:00.909" v="6630" actId="14100"/>
          <ac:picMkLst>
            <pc:docMk/>
            <pc:sldMk cId="1345791448" sldId="263"/>
            <ac:picMk id="5" creationId="{A3AB50BC-681C-3AA4-CA20-E03C264FACD6}"/>
          </ac:picMkLst>
        </pc:picChg>
      </pc:sldChg>
      <pc:sldChg chg="modSp mod">
        <pc:chgData name="Kristyna Ferris" userId="86aeac9f-971e-413b-9f78-ace434bd0a60" providerId="ADAL" clId="{E6DF73D4-601B-41C3-BB7F-B9238ECEA6D7}" dt="2025-05-03T12:55:51.235" v="30" actId="1076"/>
        <pc:sldMkLst>
          <pc:docMk/>
          <pc:sldMk cId="654139468" sldId="299"/>
        </pc:sldMkLst>
        <pc:spChg chg="mod">
          <ac:chgData name="Kristyna Ferris" userId="86aeac9f-971e-413b-9f78-ace434bd0a60" providerId="ADAL" clId="{E6DF73D4-601B-41C3-BB7F-B9238ECEA6D7}" dt="2025-05-03T12:55:47.385" v="28" actId="404"/>
          <ac:spMkLst>
            <pc:docMk/>
            <pc:sldMk cId="654139468" sldId="299"/>
            <ac:spMk id="2" creationId="{A4322E92-41AE-89A9-2018-F418DEE61614}"/>
          </ac:spMkLst>
        </pc:spChg>
        <pc:spChg chg="mod">
          <ac:chgData name="Kristyna Ferris" userId="86aeac9f-971e-413b-9f78-ace434bd0a60" providerId="ADAL" clId="{E6DF73D4-601B-41C3-BB7F-B9238ECEA6D7}" dt="2025-05-03T12:55:51.235" v="30" actId="1076"/>
          <ac:spMkLst>
            <pc:docMk/>
            <pc:sldMk cId="654139468" sldId="299"/>
            <ac:spMk id="3" creationId="{A56814C2-A141-3245-72A9-BB4B623F7B43}"/>
          </ac:spMkLst>
        </pc:spChg>
      </pc:sldChg>
      <pc:sldChg chg="addSp delSp modSp del mod ord modNotesTx">
        <pc:chgData name="Kristyna Ferris" userId="86aeac9f-971e-413b-9f78-ace434bd0a60" providerId="ADAL" clId="{E6DF73D4-601B-41C3-BB7F-B9238ECEA6D7}" dt="2025-05-03T14:22:15.073" v="1265" actId="47"/>
        <pc:sldMkLst>
          <pc:docMk/>
          <pc:sldMk cId="4068800903" sldId="367"/>
        </pc:sldMkLst>
      </pc:sldChg>
      <pc:sldChg chg="del">
        <pc:chgData name="Kristyna Ferris" userId="86aeac9f-971e-413b-9f78-ace434bd0a60" providerId="ADAL" clId="{E6DF73D4-601B-41C3-BB7F-B9238ECEA6D7}" dt="2025-05-03T12:52:07.916" v="7" actId="47"/>
        <pc:sldMkLst>
          <pc:docMk/>
          <pc:sldMk cId="2479029440" sldId="382"/>
        </pc:sldMkLst>
      </pc:sldChg>
      <pc:sldChg chg="del">
        <pc:chgData name="Kristyna Ferris" userId="86aeac9f-971e-413b-9f78-ace434bd0a60" providerId="ADAL" clId="{E6DF73D4-601B-41C3-BB7F-B9238ECEA6D7}" dt="2025-05-03T12:52:13.557" v="12" actId="47"/>
        <pc:sldMkLst>
          <pc:docMk/>
          <pc:sldMk cId="1429950852" sldId="384"/>
        </pc:sldMkLst>
      </pc:sldChg>
      <pc:sldChg chg="del">
        <pc:chgData name="Kristyna Ferris" userId="86aeac9f-971e-413b-9f78-ace434bd0a60" providerId="ADAL" clId="{E6DF73D4-601B-41C3-BB7F-B9238ECEA6D7}" dt="2025-05-03T12:52:12.269" v="11" actId="47"/>
        <pc:sldMkLst>
          <pc:docMk/>
          <pc:sldMk cId="4252681138" sldId="385"/>
        </pc:sldMkLst>
      </pc:sldChg>
      <pc:sldChg chg="del">
        <pc:chgData name="Kristyna Ferris" userId="86aeac9f-971e-413b-9f78-ace434bd0a60" providerId="ADAL" clId="{E6DF73D4-601B-41C3-BB7F-B9238ECEA6D7}" dt="2025-05-03T12:52:10.565" v="9" actId="47"/>
        <pc:sldMkLst>
          <pc:docMk/>
          <pc:sldMk cId="1453238397" sldId="386"/>
        </pc:sldMkLst>
      </pc:sldChg>
      <pc:sldChg chg="del">
        <pc:chgData name="Kristyna Ferris" userId="86aeac9f-971e-413b-9f78-ace434bd0a60" providerId="ADAL" clId="{E6DF73D4-601B-41C3-BB7F-B9238ECEA6D7}" dt="2025-05-03T12:52:11.468" v="10" actId="47"/>
        <pc:sldMkLst>
          <pc:docMk/>
          <pc:sldMk cId="2050652664" sldId="387"/>
        </pc:sldMkLst>
      </pc:sldChg>
      <pc:sldChg chg="del">
        <pc:chgData name="Kristyna Ferris" userId="86aeac9f-971e-413b-9f78-ace434bd0a60" providerId="ADAL" clId="{E6DF73D4-601B-41C3-BB7F-B9238ECEA6D7}" dt="2025-05-03T12:52:09.331" v="8" actId="47"/>
        <pc:sldMkLst>
          <pc:docMk/>
          <pc:sldMk cId="3641296691" sldId="388"/>
        </pc:sldMkLst>
      </pc:sldChg>
      <pc:sldChg chg="del">
        <pc:chgData name="Kristyna Ferris" userId="86aeac9f-971e-413b-9f78-ace434bd0a60" providerId="ADAL" clId="{E6DF73D4-601B-41C3-BB7F-B9238ECEA6D7}" dt="2025-05-03T12:52:14.524" v="13" actId="47"/>
        <pc:sldMkLst>
          <pc:docMk/>
          <pc:sldMk cId="743594602" sldId="390"/>
        </pc:sldMkLst>
      </pc:sldChg>
      <pc:sldChg chg="delSp del mod ord">
        <pc:chgData name="Kristyna Ferris" userId="86aeac9f-971e-413b-9f78-ace434bd0a60" providerId="ADAL" clId="{E6DF73D4-601B-41C3-BB7F-B9238ECEA6D7}" dt="2025-05-03T17:02:19.099" v="1722" actId="47"/>
        <pc:sldMkLst>
          <pc:docMk/>
          <pc:sldMk cId="1563204797" sldId="391"/>
        </pc:sldMkLst>
      </pc:sldChg>
      <pc:sldChg chg="addSp delSp modSp add mod">
        <pc:chgData name="Kristyna Ferris" userId="86aeac9f-971e-413b-9f78-ace434bd0a60" providerId="ADAL" clId="{E6DF73D4-601B-41C3-BB7F-B9238ECEA6D7}" dt="2025-05-06T22:30:59.901" v="6533" actId="403"/>
        <pc:sldMkLst>
          <pc:docMk/>
          <pc:sldMk cId="981308394" sldId="392"/>
        </pc:sldMkLst>
        <pc:spChg chg="mod">
          <ac:chgData name="Kristyna Ferris" userId="86aeac9f-971e-413b-9f78-ace434bd0a60" providerId="ADAL" clId="{E6DF73D4-601B-41C3-BB7F-B9238ECEA6D7}" dt="2025-05-03T17:13:12.325" v="3028" actId="27636"/>
          <ac:spMkLst>
            <pc:docMk/>
            <pc:sldMk cId="981308394" sldId="392"/>
            <ac:spMk id="2" creationId="{4A296853-745F-8769-9D67-9E669EE8B280}"/>
          </ac:spMkLst>
        </pc:spChg>
        <pc:spChg chg="add mod">
          <ac:chgData name="Kristyna Ferris" userId="86aeac9f-971e-413b-9f78-ace434bd0a60" providerId="ADAL" clId="{E6DF73D4-601B-41C3-BB7F-B9238ECEA6D7}" dt="2025-05-06T22:30:59.901" v="6533" actId="403"/>
          <ac:spMkLst>
            <pc:docMk/>
            <pc:sldMk cId="981308394" sldId="392"/>
            <ac:spMk id="4" creationId="{4AAE94C9-1C38-4DFB-7952-F840B456B1BD}"/>
          </ac:spMkLst>
        </pc:spChg>
        <pc:picChg chg="add mod">
          <ac:chgData name="Kristyna Ferris" userId="86aeac9f-971e-413b-9f78-ace434bd0a60" providerId="ADAL" clId="{E6DF73D4-601B-41C3-BB7F-B9238ECEA6D7}" dt="2025-05-06T22:30:50.135" v="6532" actId="1076"/>
          <ac:picMkLst>
            <pc:docMk/>
            <pc:sldMk cId="981308394" sldId="392"/>
            <ac:picMk id="5" creationId="{6E8997A5-1BE5-D6B9-38A3-730D8576FD7C}"/>
          </ac:picMkLst>
        </pc:picChg>
      </pc:sldChg>
      <pc:sldChg chg="addSp delSp modSp add mod modNotesTx">
        <pc:chgData name="Kristyna Ferris" userId="86aeac9f-971e-413b-9f78-ace434bd0a60" providerId="ADAL" clId="{E6DF73D4-601B-41C3-BB7F-B9238ECEA6D7}" dt="2025-05-06T22:25:32.048" v="6503" actId="478"/>
        <pc:sldMkLst>
          <pc:docMk/>
          <pc:sldMk cId="2414226407" sldId="393"/>
        </pc:sldMkLst>
        <pc:spChg chg="mod">
          <ac:chgData name="Kristyna Ferris" userId="86aeac9f-971e-413b-9f78-ace434bd0a60" providerId="ADAL" clId="{E6DF73D4-601B-41C3-BB7F-B9238ECEA6D7}" dt="2025-05-03T17:19:56.539" v="3080" actId="404"/>
          <ac:spMkLst>
            <pc:docMk/>
            <pc:sldMk cId="2414226407" sldId="393"/>
            <ac:spMk id="2" creationId="{1A1CFFE4-0916-F328-BDCF-AF8584F0BB07}"/>
          </ac:spMkLst>
        </pc:spChg>
        <pc:spChg chg="add mod">
          <ac:chgData name="Kristyna Ferris" userId="86aeac9f-971e-413b-9f78-ace434bd0a60" providerId="ADAL" clId="{E6DF73D4-601B-41C3-BB7F-B9238ECEA6D7}" dt="2025-05-06T22:13:46.376" v="6157" actId="403"/>
          <ac:spMkLst>
            <pc:docMk/>
            <pc:sldMk cId="2414226407" sldId="393"/>
            <ac:spMk id="6" creationId="{E9FB7528-7ECD-58A1-F4AC-1D3C0097815C}"/>
          </ac:spMkLst>
        </pc:spChg>
        <pc:picChg chg="add del mod">
          <ac:chgData name="Kristyna Ferris" userId="86aeac9f-971e-413b-9f78-ace434bd0a60" providerId="ADAL" clId="{E6DF73D4-601B-41C3-BB7F-B9238ECEA6D7}" dt="2025-05-06T22:25:32.048" v="6503" actId="478"/>
          <ac:picMkLst>
            <pc:docMk/>
            <pc:sldMk cId="2414226407" sldId="393"/>
            <ac:picMk id="3" creationId="{1676FA65-D4C6-D94A-5BD5-7273B148A725}"/>
          </ac:picMkLst>
        </pc:picChg>
      </pc:sldChg>
      <pc:sldChg chg="addSp delSp modSp add mod modNotesTx">
        <pc:chgData name="Kristyna Ferris" userId="86aeac9f-971e-413b-9f78-ace434bd0a60" providerId="ADAL" clId="{E6DF73D4-601B-41C3-BB7F-B9238ECEA6D7}" dt="2025-05-06T22:15:11.988" v="6167" actId="122"/>
        <pc:sldMkLst>
          <pc:docMk/>
          <pc:sldMk cId="2849609488" sldId="394"/>
        </pc:sldMkLst>
        <pc:spChg chg="mod">
          <ac:chgData name="Kristyna Ferris" userId="86aeac9f-971e-413b-9f78-ace434bd0a60" providerId="ADAL" clId="{E6DF73D4-601B-41C3-BB7F-B9238ECEA6D7}" dt="2025-05-03T17:41:21.872" v="3844" actId="20577"/>
          <ac:spMkLst>
            <pc:docMk/>
            <pc:sldMk cId="2849609488" sldId="394"/>
            <ac:spMk id="2" creationId="{AA1EAED5-D985-FD2D-7340-8FE42CC53588}"/>
          </ac:spMkLst>
        </pc:spChg>
        <pc:spChg chg="add mod">
          <ac:chgData name="Kristyna Ferris" userId="86aeac9f-971e-413b-9f78-ace434bd0a60" providerId="ADAL" clId="{E6DF73D4-601B-41C3-BB7F-B9238ECEA6D7}" dt="2025-05-06T22:15:11.988" v="6167" actId="122"/>
          <ac:spMkLst>
            <pc:docMk/>
            <pc:sldMk cId="2849609488" sldId="394"/>
            <ac:spMk id="7" creationId="{77E91A19-62AC-0923-8772-6E16AA6C6F0B}"/>
          </ac:spMkLst>
        </pc:spChg>
        <pc:graphicFrameChg chg="add mod modGraphic">
          <ac:chgData name="Kristyna Ferris" userId="86aeac9f-971e-413b-9f78-ace434bd0a60" providerId="ADAL" clId="{E6DF73D4-601B-41C3-BB7F-B9238ECEA6D7}" dt="2025-05-03T17:56:25.558" v="4400" actId="20577"/>
          <ac:graphicFrameMkLst>
            <pc:docMk/>
            <pc:sldMk cId="2849609488" sldId="394"/>
            <ac:graphicFrameMk id="4" creationId="{DE0C9427-6DC9-6DD7-62CB-80B5F644E659}"/>
          </ac:graphicFrameMkLst>
        </pc:graphicFrameChg>
        <pc:picChg chg="add mod">
          <ac:chgData name="Kristyna Ferris" userId="86aeac9f-971e-413b-9f78-ace434bd0a60" providerId="ADAL" clId="{E6DF73D4-601B-41C3-BB7F-B9238ECEA6D7}" dt="2025-05-03T17:56:00.013" v="4389" actId="1076"/>
          <ac:picMkLst>
            <pc:docMk/>
            <pc:sldMk cId="2849609488" sldId="394"/>
            <ac:picMk id="6" creationId="{0F89F95A-86EE-E01F-8447-26C37F9E45C1}"/>
          </ac:picMkLst>
        </pc:picChg>
        <pc:picChg chg="add mod">
          <ac:chgData name="Kristyna Ferris" userId="86aeac9f-971e-413b-9f78-ace434bd0a60" providerId="ADAL" clId="{E6DF73D4-601B-41C3-BB7F-B9238ECEA6D7}" dt="2025-05-03T17:54:32.298" v="4153" actId="1076"/>
          <ac:picMkLst>
            <pc:docMk/>
            <pc:sldMk cId="2849609488" sldId="394"/>
            <ac:picMk id="8" creationId="{3E23C250-AEF1-28FF-4E6A-FFC95231DE09}"/>
          </ac:picMkLst>
        </pc:picChg>
        <pc:picChg chg="add mod">
          <ac:chgData name="Kristyna Ferris" userId="86aeac9f-971e-413b-9f78-ace434bd0a60" providerId="ADAL" clId="{E6DF73D4-601B-41C3-BB7F-B9238ECEA6D7}" dt="2025-05-03T17:54:46.234" v="4257" actId="1037"/>
          <ac:picMkLst>
            <pc:docMk/>
            <pc:sldMk cId="2849609488" sldId="394"/>
            <ac:picMk id="9" creationId="{8CE05C78-55BC-87A7-4D60-43CD3AD7A0FC}"/>
          </ac:picMkLst>
        </pc:picChg>
        <pc:picChg chg="add mod">
          <ac:chgData name="Kristyna Ferris" userId="86aeac9f-971e-413b-9f78-ace434bd0a60" providerId="ADAL" clId="{E6DF73D4-601B-41C3-BB7F-B9238ECEA6D7}" dt="2025-05-03T17:54:56.513" v="4324" actId="1037"/>
          <ac:picMkLst>
            <pc:docMk/>
            <pc:sldMk cId="2849609488" sldId="394"/>
            <ac:picMk id="10" creationId="{0748A839-BB08-5987-61C4-EF2F25E567A6}"/>
          </ac:picMkLst>
        </pc:picChg>
        <pc:picChg chg="add mod">
          <ac:chgData name="Kristyna Ferris" userId="86aeac9f-971e-413b-9f78-ace434bd0a60" providerId="ADAL" clId="{E6DF73D4-601B-41C3-BB7F-B9238ECEA6D7}" dt="2025-05-03T17:55:47.816" v="4378" actId="1076"/>
          <ac:picMkLst>
            <pc:docMk/>
            <pc:sldMk cId="2849609488" sldId="394"/>
            <ac:picMk id="11" creationId="{9DFC08BA-0B71-5464-F674-339E9EFAEC56}"/>
          </ac:picMkLst>
        </pc:picChg>
        <pc:picChg chg="add mod">
          <ac:chgData name="Kristyna Ferris" userId="86aeac9f-971e-413b-9f78-ace434bd0a60" providerId="ADAL" clId="{E6DF73D4-601B-41C3-BB7F-B9238ECEA6D7}" dt="2025-05-03T17:55:30.590" v="4373" actId="1076"/>
          <ac:picMkLst>
            <pc:docMk/>
            <pc:sldMk cId="2849609488" sldId="394"/>
            <ac:picMk id="12" creationId="{3847CC43-6F7C-7B79-59F8-C40A2BB946CF}"/>
          </ac:picMkLst>
        </pc:picChg>
        <pc:picChg chg="add mod">
          <ac:chgData name="Kristyna Ferris" userId="86aeac9f-971e-413b-9f78-ace434bd0a60" providerId="ADAL" clId="{E6DF73D4-601B-41C3-BB7F-B9238ECEA6D7}" dt="2025-05-03T17:55:35.720" v="4375" actId="1076"/>
          <ac:picMkLst>
            <pc:docMk/>
            <pc:sldMk cId="2849609488" sldId="394"/>
            <ac:picMk id="13" creationId="{6C07E711-A6E4-CB4B-EF8B-863C7A85AAE0}"/>
          </ac:picMkLst>
        </pc:picChg>
        <pc:picChg chg="add mod">
          <ac:chgData name="Kristyna Ferris" userId="86aeac9f-971e-413b-9f78-ace434bd0a60" providerId="ADAL" clId="{E6DF73D4-601B-41C3-BB7F-B9238ECEA6D7}" dt="2025-05-03T17:55:42.625" v="4377" actId="1076"/>
          <ac:picMkLst>
            <pc:docMk/>
            <pc:sldMk cId="2849609488" sldId="394"/>
            <ac:picMk id="14" creationId="{344FD629-48F6-C31D-548A-B5F6A5CFFB6B}"/>
          </ac:picMkLst>
        </pc:picChg>
        <pc:picChg chg="add mod">
          <ac:chgData name="Kristyna Ferris" userId="86aeac9f-971e-413b-9f78-ace434bd0a60" providerId="ADAL" clId="{E6DF73D4-601B-41C3-BB7F-B9238ECEA6D7}" dt="2025-05-03T17:55:50.832" v="4380" actId="1076"/>
          <ac:picMkLst>
            <pc:docMk/>
            <pc:sldMk cId="2849609488" sldId="394"/>
            <ac:picMk id="15" creationId="{14A029F9-3D20-3932-5A74-EC1FA64F2A40}"/>
          </ac:picMkLst>
        </pc:picChg>
        <pc:picChg chg="add mod">
          <ac:chgData name="Kristyna Ferris" userId="86aeac9f-971e-413b-9f78-ace434bd0a60" providerId="ADAL" clId="{E6DF73D4-601B-41C3-BB7F-B9238ECEA6D7}" dt="2025-05-03T17:56:05.719" v="4391" actId="1076"/>
          <ac:picMkLst>
            <pc:docMk/>
            <pc:sldMk cId="2849609488" sldId="394"/>
            <ac:picMk id="16" creationId="{DE4EFB9C-C253-5966-D188-9F2C54BC5E9B}"/>
          </ac:picMkLst>
        </pc:picChg>
        <pc:picChg chg="add mod">
          <ac:chgData name="Kristyna Ferris" userId="86aeac9f-971e-413b-9f78-ace434bd0a60" providerId="ADAL" clId="{E6DF73D4-601B-41C3-BB7F-B9238ECEA6D7}" dt="2025-05-03T17:56:08.965" v="4393" actId="1076"/>
          <ac:picMkLst>
            <pc:docMk/>
            <pc:sldMk cId="2849609488" sldId="394"/>
            <ac:picMk id="17" creationId="{3199D2B1-6C68-65C6-E911-822B810A73C8}"/>
          </ac:picMkLst>
        </pc:picChg>
        <pc:picChg chg="add mod">
          <ac:chgData name="Kristyna Ferris" userId="86aeac9f-971e-413b-9f78-ace434bd0a60" providerId="ADAL" clId="{E6DF73D4-601B-41C3-BB7F-B9238ECEA6D7}" dt="2025-05-03T17:56:31.923" v="4402" actId="1076"/>
          <ac:picMkLst>
            <pc:docMk/>
            <pc:sldMk cId="2849609488" sldId="394"/>
            <ac:picMk id="18" creationId="{17F4C889-E1FE-A204-9AA5-A611FE6284BA}"/>
          </ac:picMkLst>
        </pc:picChg>
      </pc:sldChg>
      <pc:sldChg chg="modSp add del mod">
        <pc:chgData name="Kristyna Ferris" userId="86aeac9f-971e-413b-9f78-ace434bd0a60" providerId="ADAL" clId="{E6DF73D4-601B-41C3-BB7F-B9238ECEA6D7}" dt="2025-05-03T16:53:11.818" v="1611" actId="47"/>
        <pc:sldMkLst>
          <pc:docMk/>
          <pc:sldMk cId="3691668904" sldId="395"/>
        </pc:sldMkLst>
      </pc:sldChg>
      <pc:sldChg chg="addSp modSp add mod ord modNotesTx">
        <pc:chgData name="Kristyna Ferris" userId="86aeac9f-971e-413b-9f78-ace434bd0a60" providerId="ADAL" clId="{E6DF73D4-601B-41C3-BB7F-B9238ECEA6D7}" dt="2025-05-06T21:47:06.735" v="6132" actId="20577"/>
        <pc:sldMkLst>
          <pc:docMk/>
          <pc:sldMk cId="687194996" sldId="396"/>
        </pc:sldMkLst>
        <pc:spChg chg="mod">
          <ac:chgData name="Kristyna Ferris" userId="86aeac9f-971e-413b-9f78-ace434bd0a60" providerId="ADAL" clId="{E6DF73D4-601B-41C3-BB7F-B9238ECEA6D7}" dt="2025-05-03T18:16:34.793" v="5730" actId="27636"/>
          <ac:spMkLst>
            <pc:docMk/>
            <pc:sldMk cId="687194996" sldId="396"/>
            <ac:spMk id="2" creationId="{A7BCFB63-E9CE-34C3-6666-A744C1DC0ADD}"/>
          </ac:spMkLst>
        </pc:spChg>
        <pc:spChg chg="add mod">
          <ac:chgData name="Kristyna Ferris" userId="86aeac9f-971e-413b-9f78-ace434bd0a60" providerId="ADAL" clId="{E6DF73D4-601B-41C3-BB7F-B9238ECEA6D7}" dt="2025-05-03T18:29:07.474" v="6081" actId="20577"/>
          <ac:spMkLst>
            <pc:docMk/>
            <pc:sldMk cId="687194996" sldId="396"/>
            <ac:spMk id="3" creationId="{2E4554ED-CCEB-6E90-5765-F2C839C00D6F}"/>
          </ac:spMkLst>
        </pc:spChg>
        <pc:picChg chg="add mod">
          <ac:chgData name="Kristyna Ferris" userId="86aeac9f-971e-413b-9f78-ace434bd0a60" providerId="ADAL" clId="{E6DF73D4-601B-41C3-BB7F-B9238ECEA6D7}" dt="2025-05-03T18:16:02.339" v="5614" actId="14100"/>
          <ac:picMkLst>
            <pc:docMk/>
            <pc:sldMk cId="687194996" sldId="396"/>
            <ac:picMk id="5" creationId="{AC374928-B79E-1BDB-0FFA-C101831AC173}"/>
          </ac:picMkLst>
        </pc:picChg>
      </pc:sldChg>
      <pc:sldChg chg="modSp add del mod">
        <pc:chgData name="Kristyna Ferris" userId="86aeac9f-971e-413b-9f78-ace434bd0a60" providerId="ADAL" clId="{E6DF73D4-601B-41C3-BB7F-B9238ECEA6D7}" dt="2025-05-03T16:53:15.269" v="1612" actId="47"/>
        <pc:sldMkLst>
          <pc:docMk/>
          <pc:sldMk cId="1964027285" sldId="397"/>
        </pc:sldMkLst>
      </pc:sldChg>
      <pc:sldChg chg="addSp delSp modSp add mod ord modNotesTx">
        <pc:chgData name="Kristyna Ferris" userId="86aeac9f-971e-413b-9f78-ace434bd0a60" providerId="ADAL" clId="{E6DF73D4-601B-41C3-BB7F-B9238ECEA6D7}" dt="2025-05-06T22:40:01.107" v="6610" actId="20577"/>
        <pc:sldMkLst>
          <pc:docMk/>
          <pc:sldMk cId="2427286874" sldId="398"/>
        </pc:sldMkLst>
        <pc:spChg chg="mod">
          <ac:chgData name="Kristyna Ferris" userId="86aeac9f-971e-413b-9f78-ace434bd0a60" providerId="ADAL" clId="{E6DF73D4-601B-41C3-BB7F-B9238ECEA6D7}" dt="2025-05-03T18:12:39.990" v="5599" actId="404"/>
          <ac:spMkLst>
            <pc:docMk/>
            <pc:sldMk cId="2427286874" sldId="398"/>
            <ac:spMk id="2" creationId="{8874C085-AC61-2835-17F4-27E9A41BCCDC}"/>
          </ac:spMkLst>
        </pc:spChg>
        <pc:spChg chg="add mod">
          <ac:chgData name="Kristyna Ferris" userId="86aeac9f-971e-413b-9f78-ace434bd0a60" providerId="ADAL" clId="{E6DF73D4-601B-41C3-BB7F-B9238ECEA6D7}" dt="2025-05-06T22:39:45.679" v="6604" actId="1076"/>
          <ac:spMkLst>
            <pc:docMk/>
            <pc:sldMk cId="2427286874" sldId="398"/>
            <ac:spMk id="3" creationId="{FDBD613A-A3C7-5A2B-8910-B9AA52E97AA5}"/>
          </ac:spMkLst>
        </pc:spChg>
        <pc:picChg chg="add mod">
          <ac:chgData name="Kristyna Ferris" userId="86aeac9f-971e-413b-9f78-ace434bd0a60" providerId="ADAL" clId="{E6DF73D4-601B-41C3-BB7F-B9238ECEA6D7}" dt="2025-05-06T22:39:39.463" v="6602"/>
          <ac:picMkLst>
            <pc:docMk/>
            <pc:sldMk cId="2427286874" sldId="398"/>
            <ac:picMk id="7" creationId="{C9865DA9-458B-6E3E-BC75-A2D42ED2F599}"/>
          </ac:picMkLst>
        </pc:picChg>
      </pc:sldChg>
      <pc:sldChg chg="addSp delSp modSp add mod">
        <pc:chgData name="Kristyna Ferris" userId="86aeac9f-971e-413b-9f78-ace434bd0a60" providerId="ADAL" clId="{E6DF73D4-601B-41C3-BB7F-B9238ECEA6D7}" dt="2025-05-03T16:11:26.641" v="1539" actId="404"/>
        <pc:sldMkLst>
          <pc:docMk/>
          <pc:sldMk cId="484941383" sldId="399"/>
        </pc:sldMkLst>
        <pc:spChg chg="mod">
          <ac:chgData name="Kristyna Ferris" userId="86aeac9f-971e-413b-9f78-ace434bd0a60" providerId="ADAL" clId="{E6DF73D4-601B-41C3-BB7F-B9238ECEA6D7}" dt="2025-05-03T16:11:26.641" v="1539" actId="404"/>
          <ac:spMkLst>
            <pc:docMk/>
            <pc:sldMk cId="484941383" sldId="399"/>
            <ac:spMk id="2" creationId="{92B3B81A-D87B-6E81-1159-C5DA674F0033}"/>
          </ac:spMkLst>
        </pc:spChg>
        <pc:spChg chg="add mod">
          <ac:chgData name="Kristyna Ferris" userId="86aeac9f-971e-413b-9f78-ace434bd0a60" providerId="ADAL" clId="{E6DF73D4-601B-41C3-BB7F-B9238ECEA6D7}" dt="2025-05-03T15:59:12.954" v="1490" actId="1076"/>
          <ac:spMkLst>
            <pc:docMk/>
            <pc:sldMk cId="484941383" sldId="399"/>
            <ac:spMk id="7" creationId="{89E0B974-B3FB-0558-2621-D55727B9044F}"/>
          </ac:spMkLst>
        </pc:spChg>
        <pc:picChg chg="add mod">
          <ac:chgData name="Kristyna Ferris" userId="86aeac9f-971e-413b-9f78-ace434bd0a60" providerId="ADAL" clId="{E6DF73D4-601B-41C3-BB7F-B9238ECEA6D7}" dt="2025-05-03T15:59:08.517" v="1489" actId="14100"/>
          <ac:picMkLst>
            <pc:docMk/>
            <pc:sldMk cId="484941383" sldId="399"/>
            <ac:picMk id="11" creationId="{8A490AE5-F61A-E7BD-2562-A95283912FB9}"/>
          </ac:picMkLst>
        </pc:picChg>
      </pc:sldChg>
      <pc:sldChg chg="addSp modSp add mod">
        <pc:chgData name="Kristyna Ferris" userId="86aeac9f-971e-413b-9f78-ace434bd0a60" providerId="ADAL" clId="{E6DF73D4-601B-41C3-BB7F-B9238ECEA6D7}" dt="2025-05-03T16:11:33.300" v="1541" actId="404"/>
        <pc:sldMkLst>
          <pc:docMk/>
          <pc:sldMk cId="744548171" sldId="400"/>
        </pc:sldMkLst>
        <pc:spChg chg="mod">
          <ac:chgData name="Kristyna Ferris" userId="86aeac9f-971e-413b-9f78-ace434bd0a60" providerId="ADAL" clId="{E6DF73D4-601B-41C3-BB7F-B9238ECEA6D7}" dt="2025-05-03T16:11:33.300" v="1541" actId="404"/>
          <ac:spMkLst>
            <pc:docMk/>
            <pc:sldMk cId="744548171" sldId="400"/>
            <ac:spMk id="2" creationId="{709FB56D-C834-586C-4ED6-42CC8861D4BF}"/>
          </ac:spMkLst>
        </pc:spChg>
        <pc:spChg chg="mod">
          <ac:chgData name="Kristyna Ferris" userId="86aeac9f-971e-413b-9f78-ace434bd0a60" providerId="ADAL" clId="{E6DF73D4-601B-41C3-BB7F-B9238ECEA6D7}" dt="2025-05-03T15:55:08.469" v="1486" actId="20577"/>
          <ac:spMkLst>
            <pc:docMk/>
            <pc:sldMk cId="744548171" sldId="400"/>
            <ac:spMk id="7" creationId="{EC8A7A9F-EFFF-BEDC-67E3-329284E95449}"/>
          </ac:spMkLst>
        </pc:spChg>
        <pc:picChg chg="add mod">
          <ac:chgData name="Kristyna Ferris" userId="86aeac9f-971e-413b-9f78-ace434bd0a60" providerId="ADAL" clId="{E6DF73D4-601B-41C3-BB7F-B9238ECEA6D7}" dt="2025-05-03T16:10:57.013" v="1538" actId="14100"/>
          <ac:picMkLst>
            <pc:docMk/>
            <pc:sldMk cId="744548171" sldId="400"/>
            <ac:picMk id="4" creationId="{E68D9335-C579-52B4-66E7-07B68A6626CB}"/>
          </ac:picMkLst>
        </pc:picChg>
      </pc:sldChg>
      <pc:sldChg chg="addSp delSp modSp add mod">
        <pc:chgData name="Kristyna Ferris" userId="86aeac9f-971e-413b-9f78-ace434bd0a60" providerId="ADAL" clId="{E6DF73D4-601B-41C3-BB7F-B9238ECEA6D7}" dt="2025-05-03T16:11:30.245" v="1540" actId="404"/>
        <pc:sldMkLst>
          <pc:docMk/>
          <pc:sldMk cId="3250590576" sldId="401"/>
        </pc:sldMkLst>
        <pc:spChg chg="mod">
          <ac:chgData name="Kristyna Ferris" userId="86aeac9f-971e-413b-9f78-ace434bd0a60" providerId="ADAL" clId="{E6DF73D4-601B-41C3-BB7F-B9238ECEA6D7}" dt="2025-05-03T16:11:30.245" v="1540" actId="404"/>
          <ac:spMkLst>
            <pc:docMk/>
            <pc:sldMk cId="3250590576" sldId="401"/>
            <ac:spMk id="2" creationId="{B9575B0A-5D74-5652-4FC1-4A496DBD3003}"/>
          </ac:spMkLst>
        </pc:spChg>
        <pc:picChg chg="add mod">
          <ac:chgData name="Kristyna Ferris" userId="86aeac9f-971e-413b-9f78-ace434bd0a60" providerId="ADAL" clId="{E6DF73D4-601B-41C3-BB7F-B9238ECEA6D7}" dt="2025-05-03T16:02:56.924" v="1516" actId="1076"/>
          <ac:picMkLst>
            <pc:docMk/>
            <pc:sldMk cId="3250590576" sldId="401"/>
            <ac:picMk id="9" creationId="{F6458331-DBEA-E92A-BDC6-8D3955CE91FD}"/>
          </ac:picMkLst>
        </pc:picChg>
      </pc:sldChg>
      <pc:sldChg chg="addSp delSp modSp add mod">
        <pc:chgData name="Kristyna Ferris" userId="86aeac9f-971e-413b-9f78-ace434bd0a60" providerId="ADAL" clId="{E6DF73D4-601B-41C3-BB7F-B9238ECEA6D7}" dt="2025-05-03T16:52:36.596" v="1571" actId="1076"/>
        <pc:sldMkLst>
          <pc:docMk/>
          <pc:sldMk cId="1803849082" sldId="402"/>
        </pc:sldMkLst>
        <pc:spChg chg="mod">
          <ac:chgData name="Kristyna Ferris" userId="86aeac9f-971e-413b-9f78-ace434bd0a60" providerId="ADAL" clId="{E6DF73D4-601B-41C3-BB7F-B9238ECEA6D7}" dt="2025-05-03T16:12:53.100" v="1565" actId="20577"/>
          <ac:spMkLst>
            <pc:docMk/>
            <pc:sldMk cId="1803849082" sldId="402"/>
            <ac:spMk id="2" creationId="{9D978AEB-D968-1131-25D8-FF75DD2F1725}"/>
          </ac:spMkLst>
        </pc:spChg>
        <pc:picChg chg="add mod">
          <ac:chgData name="Kristyna Ferris" userId="86aeac9f-971e-413b-9f78-ace434bd0a60" providerId="ADAL" clId="{E6DF73D4-601B-41C3-BB7F-B9238ECEA6D7}" dt="2025-05-03T16:52:36.596" v="1571" actId="1076"/>
          <ac:picMkLst>
            <pc:docMk/>
            <pc:sldMk cId="1803849082" sldId="402"/>
            <ac:picMk id="2050" creationId="{56ED72A8-C173-9439-71F7-DB53CAE9154D}"/>
          </ac:picMkLst>
        </pc:picChg>
      </pc:sldChg>
      <pc:sldChg chg="addSp delSp modSp add mod modNotesTx">
        <pc:chgData name="Kristyna Ferris" userId="86aeac9f-971e-413b-9f78-ace434bd0a60" providerId="ADAL" clId="{E6DF73D4-601B-41C3-BB7F-B9238ECEA6D7}" dt="2025-05-03T18:18:33.774" v="5808" actId="20577"/>
        <pc:sldMkLst>
          <pc:docMk/>
          <pc:sldMk cId="657121596" sldId="403"/>
        </pc:sldMkLst>
        <pc:spChg chg="mod">
          <ac:chgData name="Kristyna Ferris" userId="86aeac9f-971e-413b-9f78-ace434bd0a60" providerId="ADAL" clId="{E6DF73D4-601B-41C3-BB7F-B9238ECEA6D7}" dt="2025-05-03T18:05:59.337" v="4739" actId="20577"/>
          <ac:spMkLst>
            <pc:docMk/>
            <pc:sldMk cId="657121596" sldId="403"/>
            <ac:spMk id="2" creationId="{6448B658-F3E6-B51A-94DC-0CA951222F48}"/>
          </ac:spMkLst>
        </pc:spChg>
        <pc:picChg chg="add mod">
          <ac:chgData name="Kristyna Ferris" userId="86aeac9f-971e-413b-9f78-ace434bd0a60" providerId="ADAL" clId="{E6DF73D4-601B-41C3-BB7F-B9238ECEA6D7}" dt="2025-05-03T18:18:29.857" v="5807" actId="1036"/>
          <ac:picMkLst>
            <pc:docMk/>
            <pc:sldMk cId="657121596" sldId="403"/>
            <ac:picMk id="5" creationId="{B227F46C-7890-573A-CDBF-4FB0A8BE7A38}"/>
          </ac:picMkLst>
        </pc:picChg>
      </pc:sldChg>
      <pc:sldChg chg="modSp add del mod">
        <pc:chgData name="Kristyna Ferris" userId="86aeac9f-971e-413b-9f78-ace434bd0a60" providerId="ADAL" clId="{E6DF73D4-601B-41C3-BB7F-B9238ECEA6D7}" dt="2025-05-03T17:14:18.150" v="3039" actId="2696"/>
        <pc:sldMkLst>
          <pc:docMk/>
          <pc:sldMk cId="1104909912" sldId="403"/>
        </pc:sldMkLst>
      </pc:sldChg>
      <pc:sldChg chg="addSp delSp modSp add mod">
        <pc:chgData name="Kristyna Ferris" userId="86aeac9f-971e-413b-9f78-ace434bd0a60" providerId="ADAL" clId="{E6DF73D4-601B-41C3-BB7F-B9238ECEA6D7}" dt="2025-05-06T22:28:02.450" v="6527" actId="1076"/>
        <pc:sldMkLst>
          <pc:docMk/>
          <pc:sldMk cId="2762428791" sldId="404"/>
        </pc:sldMkLst>
        <pc:spChg chg="mod">
          <ac:chgData name="Kristyna Ferris" userId="86aeac9f-971e-413b-9f78-ace434bd0a60" providerId="ADAL" clId="{E6DF73D4-601B-41C3-BB7F-B9238ECEA6D7}" dt="2025-05-06T21:54:40.093" v="6141" actId="1076"/>
          <ac:spMkLst>
            <pc:docMk/>
            <pc:sldMk cId="2762428791" sldId="404"/>
            <ac:spMk id="5" creationId="{B8394ED3-A6B9-0E99-068F-C963F4CB927A}"/>
          </ac:spMkLst>
        </pc:spChg>
        <pc:picChg chg="add mod">
          <ac:chgData name="Kristyna Ferris" userId="86aeac9f-971e-413b-9f78-ace434bd0a60" providerId="ADAL" clId="{E6DF73D4-601B-41C3-BB7F-B9238ECEA6D7}" dt="2025-05-06T22:28:02.450" v="6527" actId="1076"/>
          <ac:picMkLst>
            <pc:docMk/>
            <pc:sldMk cId="2762428791" sldId="404"/>
            <ac:picMk id="14" creationId="{EC0430C3-38C3-414D-828B-F696BF4AB2A2}"/>
          </ac:picMkLst>
        </pc:picChg>
      </pc:sldChg>
      <pc:sldChg chg="addSp delSp modSp add mod">
        <pc:chgData name="Kristyna Ferris" userId="86aeac9f-971e-413b-9f78-ace434bd0a60" providerId="ADAL" clId="{E6DF73D4-601B-41C3-BB7F-B9238ECEA6D7}" dt="2025-05-06T22:23:04.385" v="6489" actId="20577"/>
        <pc:sldMkLst>
          <pc:docMk/>
          <pc:sldMk cId="1754759827" sldId="405"/>
        </pc:sldMkLst>
        <pc:spChg chg="mod">
          <ac:chgData name="Kristyna Ferris" userId="86aeac9f-971e-413b-9f78-ace434bd0a60" providerId="ADAL" clId="{E6DF73D4-601B-41C3-BB7F-B9238ECEA6D7}" dt="2025-05-06T22:23:04.385" v="6489" actId="20577"/>
          <ac:spMkLst>
            <pc:docMk/>
            <pc:sldMk cId="1754759827" sldId="405"/>
            <ac:spMk id="5" creationId="{E5257934-F9B5-097B-8218-5AE3B061B6A7}"/>
          </ac:spMkLst>
        </pc:spChg>
        <pc:picChg chg="add mod">
          <ac:chgData name="Kristyna Ferris" userId="86aeac9f-971e-413b-9f78-ace434bd0a60" providerId="ADAL" clId="{E6DF73D4-601B-41C3-BB7F-B9238ECEA6D7}" dt="2025-05-06T22:21:51.660" v="6173" actId="1076"/>
          <ac:picMkLst>
            <pc:docMk/>
            <pc:sldMk cId="1754759827" sldId="405"/>
            <ac:picMk id="6" creationId="{42C1EA4B-54E4-0765-71EA-42B3E318AA88}"/>
          </ac:picMkLst>
        </pc:picChg>
      </pc:sldChg>
      <pc:sldChg chg="addSp delSp modSp add mod modNotesTx">
        <pc:chgData name="Kristyna Ferris" userId="86aeac9f-971e-413b-9f78-ace434bd0a60" providerId="ADAL" clId="{E6DF73D4-601B-41C3-BB7F-B9238ECEA6D7}" dt="2025-05-06T22:40:45.276" v="6621" actId="14100"/>
        <pc:sldMkLst>
          <pc:docMk/>
          <pc:sldMk cId="4239158783" sldId="406"/>
        </pc:sldMkLst>
        <pc:spChg chg="mod">
          <ac:chgData name="Kristyna Ferris" userId="86aeac9f-971e-413b-9f78-ace434bd0a60" providerId="ADAL" clId="{E6DF73D4-601B-41C3-BB7F-B9238ECEA6D7}" dt="2025-05-06T22:39:21.029" v="6598" actId="20577"/>
          <ac:spMkLst>
            <pc:docMk/>
            <pc:sldMk cId="4239158783" sldId="406"/>
            <ac:spMk id="3" creationId="{9D2FD186-BAFE-F46B-C487-41CC55B0E157}"/>
          </ac:spMkLst>
        </pc:spChg>
        <pc:picChg chg="add mod">
          <ac:chgData name="Kristyna Ferris" userId="86aeac9f-971e-413b-9f78-ace434bd0a60" providerId="ADAL" clId="{E6DF73D4-601B-41C3-BB7F-B9238ECEA6D7}" dt="2025-05-06T22:40:45.276" v="6621" actId="14100"/>
          <ac:picMkLst>
            <pc:docMk/>
            <pc:sldMk cId="4239158783" sldId="406"/>
            <ac:picMk id="7" creationId="{5BFA6A75-CE12-00D1-5084-B670242F655C}"/>
          </ac:picMkLst>
        </pc:picChg>
      </pc:sldChg>
    </pc:docChg>
  </pc:docChgLst>
  <pc:docChgLst>
    <pc:chgData name="Kristyna Ferris" userId="86aeac9f-971e-413b-9f78-ace434bd0a60" providerId="ADAL" clId="{B7F70964-E4AF-4D29-8F29-58699EEEA439}"/>
    <pc:docChg chg="undo redo custSel modSld">
      <pc:chgData name="Kristyna Ferris" userId="86aeac9f-971e-413b-9f78-ace434bd0a60" providerId="ADAL" clId="{B7F70964-E4AF-4D29-8F29-58699EEEA439}" dt="2024-04-18T16:00:18.489" v="249" actId="20577"/>
      <pc:docMkLst>
        <pc:docMk/>
      </pc:docMkLst>
      <pc:sldChg chg="modSp mod">
        <pc:chgData name="Kristyna Ferris" userId="86aeac9f-971e-413b-9f78-ace434bd0a60" providerId="ADAL" clId="{B7F70964-E4AF-4D29-8F29-58699EEEA439}" dt="2024-04-18T15:59:12.883" v="200" actId="207"/>
        <pc:sldMkLst>
          <pc:docMk/>
          <pc:sldMk cId="949436070" sldId="257"/>
        </pc:sldMkLst>
      </pc:sldChg>
      <pc:sldChg chg="modSp mod">
        <pc:chgData name="Kristyna Ferris" userId="86aeac9f-971e-413b-9f78-ace434bd0a60" providerId="ADAL" clId="{B7F70964-E4AF-4D29-8F29-58699EEEA439}" dt="2024-04-18T15:53:30.174" v="51" actId="20577"/>
        <pc:sldMkLst>
          <pc:docMk/>
          <pc:sldMk cId="1345791448" sldId="263"/>
        </pc:sldMkLst>
      </pc:sldChg>
      <pc:sldChg chg="modSp mod">
        <pc:chgData name="Kristyna Ferris" userId="86aeac9f-971e-413b-9f78-ace434bd0a60" providerId="ADAL" clId="{B7F70964-E4AF-4D29-8F29-58699EEEA439}" dt="2024-04-18T15:59:50.281" v="238" actId="20577"/>
        <pc:sldMkLst>
          <pc:docMk/>
          <pc:sldMk cId="4068800903" sldId="367"/>
        </pc:sldMkLst>
      </pc:sldChg>
      <pc:sldChg chg="modSp mod">
        <pc:chgData name="Kristyna Ferris" userId="86aeac9f-971e-413b-9f78-ace434bd0a60" providerId="ADAL" clId="{B7F70964-E4AF-4D29-8F29-58699EEEA439}" dt="2024-04-18T16:00:18.489" v="249" actId="20577"/>
        <pc:sldMkLst>
          <pc:docMk/>
          <pc:sldMk cId="1025252409" sldId="370"/>
        </pc:sldMkLst>
      </pc:sldChg>
    </pc:docChg>
  </pc:docChgLst>
  <pc:docChgLst>
    <pc:chgData name="Kristyna Ferris" userId="86aeac9f-971e-413b-9f78-ace434bd0a60" providerId="ADAL" clId="{CA6271D3-4F06-40AC-AA25-6DD164CBD8CC}"/>
    <pc:docChg chg="undo custSel addSld delSld modSld sldOrd">
      <pc:chgData name="Kristyna Ferris" userId="86aeac9f-971e-413b-9f78-ace434bd0a60" providerId="ADAL" clId="{CA6271D3-4F06-40AC-AA25-6DD164CBD8CC}" dt="2024-04-20T14:19:28.998" v="4512" actId="20577"/>
      <pc:docMkLst>
        <pc:docMk/>
      </pc:docMkLst>
      <pc:sldChg chg="addSp delSp modSp mod setBg">
        <pc:chgData name="Kristyna Ferris" userId="86aeac9f-971e-413b-9f78-ace434bd0a60" providerId="ADAL" clId="{CA6271D3-4F06-40AC-AA25-6DD164CBD8CC}" dt="2024-04-17T00:30:38.843" v="1553" actId="14100"/>
        <pc:sldMkLst>
          <pc:docMk/>
          <pc:sldMk cId="949436070" sldId="257"/>
        </pc:sldMkLst>
      </pc:sldChg>
      <pc:sldChg chg="del">
        <pc:chgData name="Kristyna Ferris" userId="86aeac9f-971e-413b-9f78-ace434bd0a60" providerId="ADAL" clId="{CA6271D3-4F06-40AC-AA25-6DD164CBD8CC}" dt="2024-04-16T23:59:23.586" v="1396" actId="47"/>
        <pc:sldMkLst>
          <pc:docMk/>
          <pc:sldMk cId="2660162150" sldId="260"/>
        </pc:sldMkLst>
      </pc:sldChg>
      <pc:sldChg chg="addSp delSp modSp mod">
        <pc:chgData name="Kristyna Ferris" userId="86aeac9f-971e-413b-9f78-ace434bd0a60" providerId="ADAL" clId="{CA6271D3-4F06-40AC-AA25-6DD164CBD8CC}" dt="2024-04-17T03:13:36.138" v="3812" actId="1076"/>
        <pc:sldMkLst>
          <pc:docMk/>
          <pc:sldMk cId="1864573609" sldId="261"/>
        </pc:sldMkLst>
      </pc:sldChg>
      <pc:sldChg chg="addSp delSp modSp mod">
        <pc:chgData name="Kristyna Ferris" userId="86aeac9f-971e-413b-9f78-ace434bd0a60" providerId="ADAL" clId="{CA6271D3-4F06-40AC-AA25-6DD164CBD8CC}" dt="2024-04-16T23:59:04.790" v="1393" actId="1076"/>
        <pc:sldMkLst>
          <pc:docMk/>
          <pc:sldMk cId="1345791448" sldId="263"/>
        </pc:sldMkLst>
      </pc:sldChg>
      <pc:sldChg chg="addSp delSp modSp del mod">
        <pc:chgData name="Kristyna Ferris" userId="86aeac9f-971e-413b-9f78-ace434bd0a60" providerId="ADAL" clId="{CA6271D3-4F06-40AC-AA25-6DD164CBD8CC}" dt="2024-04-17T00:47:40.601" v="1634" actId="2696"/>
        <pc:sldMkLst>
          <pc:docMk/>
          <pc:sldMk cId="4010742921" sldId="264"/>
        </pc:sldMkLst>
      </pc:sldChg>
      <pc:sldChg chg="del">
        <pc:chgData name="Kristyna Ferris" userId="86aeac9f-971e-413b-9f78-ace434bd0a60" providerId="ADAL" clId="{CA6271D3-4F06-40AC-AA25-6DD164CBD8CC}" dt="2024-04-16T23:59:19.154" v="1395" actId="47"/>
        <pc:sldMkLst>
          <pc:docMk/>
          <pc:sldMk cId="1668367976" sldId="266"/>
        </pc:sldMkLst>
      </pc:sldChg>
      <pc:sldChg chg="del">
        <pc:chgData name="Kristyna Ferris" userId="86aeac9f-971e-413b-9f78-ace434bd0a60" providerId="ADAL" clId="{CA6271D3-4F06-40AC-AA25-6DD164CBD8CC}" dt="2024-04-16T23:59:17.635" v="1394" actId="47"/>
        <pc:sldMkLst>
          <pc:docMk/>
          <pc:sldMk cId="146538252" sldId="267"/>
        </pc:sldMkLst>
      </pc:sldChg>
      <pc:sldChg chg="modSp">
        <pc:chgData name="Kristyna Ferris" userId="86aeac9f-971e-413b-9f78-ace434bd0a60" providerId="ADAL" clId="{CA6271D3-4F06-40AC-AA25-6DD164CBD8CC}" dt="2024-04-10T01:22:41.105" v="56" actId="20577"/>
        <pc:sldMkLst>
          <pc:docMk/>
          <pc:sldMk cId="654139468" sldId="299"/>
        </pc:sldMkLst>
      </pc:sldChg>
      <pc:sldChg chg="del">
        <pc:chgData name="Kristyna Ferris" userId="86aeac9f-971e-413b-9f78-ace434bd0a60" providerId="ADAL" clId="{CA6271D3-4F06-40AC-AA25-6DD164CBD8CC}" dt="2024-04-10T01:29:25.639" v="61" actId="2696"/>
        <pc:sldMkLst>
          <pc:docMk/>
          <pc:sldMk cId="4132263986" sldId="360"/>
        </pc:sldMkLst>
      </pc:sldChg>
      <pc:sldChg chg="addSp delSp modSp del mod">
        <pc:chgData name="Kristyna Ferris" userId="86aeac9f-971e-413b-9f78-ace434bd0a60" providerId="ADAL" clId="{CA6271D3-4F06-40AC-AA25-6DD164CBD8CC}" dt="2024-04-17T00:47:22.503" v="1632" actId="2696"/>
        <pc:sldMkLst>
          <pc:docMk/>
          <pc:sldMk cId="2020972552" sldId="361"/>
        </pc:sldMkLst>
      </pc:sldChg>
      <pc:sldChg chg="modSp add del mod ord">
        <pc:chgData name="Kristyna Ferris" userId="86aeac9f-971e-413b-9f78-ace434bd0a60" providerId="ADAL" clId="{CA6271D3-4F06-40AC-AA25-6DD164CBD8CC}" dt="2024-04-17T00:55:43.479" v="2082" actId="47"/>
        <pc:sldMkLst>
          <pc:docMk/>
          <pc:sldMk cId="1293454354" sldId="362"/>
        </pc:sldMkLst>
      </pc:sldChg>
      <pc:sldChg chg="del">
        <pc:chgData name="Kristyna Ferris" userId="86aeac9f-971e-413b-9f78-ace434bd0a60" providerId="ADAL" clId="{CA6271D3-4F06-40AC-AA25-6DD164CBD8CC}" dt="2024-04-16T23:01:13.634" v="1193" actId="47"/>
        <pc:sldMkLst>
          <pc:docMk/>
          <pc:sldMk cId="3815500802" sldId="362"/>
        </pc:sldMkLst>
      </pc:sldChg>
      <pc:sldChg chg="del">
        <pc:chgData name="Kristyna Ferris" userId="86aeac9f-971e-413b-9f78-ace434bd0a60" providerId="ADAL" clId="{CA6271D3-4F06-40AC-AA25-6DD164CBD8CC}" dt="2024-04-16T23:01:16.018" v="1194" actId="47"/>
        <pc:sldMkLst>
          <pc:docMk/>
          <pc:sldMk cId="1294155780" sldId="363"/>
        </pc:sldMkLst>
      </pc:sldChg>
      <pc:sldChg chg="addSp delSp modSp add del mod">
        <pc:chgData name="Kristyna Ferris" userId="86aeac9f-971e-413b-9f78-ace434bd0a60" providerId="ADAL" clId="{CA6271D3-4F06-40AC-AA25-6DD164CBD8CC}" dt="2024-04-17T00:31:28.962" v="1573" actId="2696"/>
        <pc:sldMkLst>
          <pc:docMk/>
          <pc:sldMk cId="3549817896" sldId="363"/>
        </pc:sldMkLst>
      </pc:sldChg>
      <pc:sldChg chg="modSp add del mod ord">
        <pc:chgData name="Kristyna Ferris" userId="86aeac9f-971e-413b-9f78-ace434bd0a60" providerId="ADAL" clId="{CA6271D3-4F06-40AC-AA25-6DD164CBD8CC}" dt="2024-04-17T00:56:05.758" v="2109" actId="47"/>
        <pc:sldMkLst>
          <pc:docMk/>
          <pc:sldMk cId="1345978311" sldId="364"/>
        </pc:sldMkLst>
      </pc:sldChg>
      <pc:sldChg chg="addSp modSp add del mod">
        <pc:chgData name="Kristyna Ferris" userId="86aeac9f-971e-413b-9f78-ace434bd0a60" providerId="ADAL" clId="{CA6271D3-4F06-40AC-AA25-6DD164CBD8CC}" dt="2024-04-17T00:56:54.763" v="2161" actId="2696"/>
        <pc:sldMkLst>
          <pc:docMk/>
          <pc:sldMk cId="1597992047" sldId="365"/>
        </pc:sldMkLst>
      </pc:sldChg>
      <pc:sldChg chg="modSp add del mod">
        <pc:chgData name="Kristyna Ferris" userId="86aeac9f-971e-413b-9f78-ace434bd0a60" providerId="ADAL" clId="{CA6271D3-4F06-40AC-AA25-6DD164CBD8CC}" dt="2024-04-17T00:57:11.499" v="2186" actId="47"/>
        <pc:sldMkLst>
          <pc:docMk/>
          <pc:sldMk cId="1503159326" sldId="366"/>
        </pc:sldMkLst>
      </pc:sldChg>
      <pc:sldChg chg="addSp delSp modSp add mod ord modNotesTx">
        <pc:chgData name="Kristyna Ferris" userId="86aeac9f-971e-413b-9f78-ace434bd0a60" providerId="ADAL" clId="{CA6271D3-4F06-40AC-AA25-6DD164CBD8CC}" dt="2024-04-17T01:26:44.396" v="3521" actId="478"/>
        <pc:sldMkLst>
          <pc:docMk/>
          <pc:sldMk cId="4068800903" sldId="367"/>
        </pc:sldMkLst>
      </pc:sldChg>
      <pc:sldChg chg="addSp delSp modSp add mod">
        <pc:chgData name="Kristyna Ferris" userId="86aeac9f-971e-413b-9f78-ace434bd0a60" providerId="ADAL" clId="{CA6271D3-4F06-40AC-AA25-6DD164CBD8CC}" dt="2024-04-17T01:26:58.870" v="3523" actId="1076"/>
        <pc:sldMkLst>
          <pc:docMk/>
          <pc:sldMk cId="2141359495" sldId="368"/>
        </pc:sldMkLst>
      </pc:sldChg>
      <pc:sldChg chg="addSp delSp modSp add mod ord modNotesTx">
        <pc:chgData name="Kristyna Ferris" userId="86aeac9f-971e-413b-9f78-ace434bd0a60" providerId="ADAL" clId="{CA6271D3-4F06-40AC-AA25-6DD164CBD8CC}" dt="2024-04-20T12:56:08.197" v="4409"/>
        <pc:sldMkLst>
          <pc:docMk/>
          <pc:sldMk cId="1096449800" sldId="369"/>
        </pc:sldMkLst>
      </pc:sldChg>
      <pc:sldChg chg="addSp delSp modSp add mod ord modNotesTx">
        <pc:chgData name="Kristyna Ferris" userId="86aeac9f-971e-413b-9f78-ace434bd0a60" providerId="ADAL" clId="{CA6271D3-4F06-40AC-AA25-6DD164CBD8CC}" dt="2024-04-17T01:26:41.457" v="3520" actId="478"/>
        <pc:sldMkLst>
          <pc:docMk/>
          <pc:sldMk cId="1025252409" sldId="370"/>
        </pc:sldMkLst>
      </pc:sldChg>
      <pc:sldChg chg="addSp delSp modSp add mod modNotesTx">
        <pc:chgData name="Kristyna Ferris" userId="86aeac9f-971e-413b-9f78-ace434bd0a60" providerId="ADAL" clId="{CA6271D3-4F06-40AC-AA25-6DD164CBD8CC}" dt="2024-04-20T14:19:28.998" v="4512" actId="20577"/>
        <pc:sldMkLst>
          <pc:docMk/>
          <pc:sldMk cId="4293490888" sldId="371"/>
        </pc:sldMkLst>
      </pc:sldChg>
      <pc:sldChg chg="addSp delSp modSp add mod ord">
        <pc:chgData name="Kristyna Ferris" userId="86aeac9f-971e-413b-9f78-ace434bd0a60" providerId="ADAL" clId="{CA6271D3-4F06-40AC-AA25-6DD164CBD8CC}" dt="2024-04-17T03:22:36.998" v="3816" actId="1076"/>
        <pc:sldMkLst>
          <pc:docMk/>
          <pc:sldMk cId="1711815052" sldId="372"/>
        </pc:sldMkLst>
      </pc:sldChg>
      <pc:sldChg chg="delSp add del setBg delDesignElem">
        <pc:chgData name="Kristyna Ferris" userId="86aeac9f-971e-413b-9f78-ace434bd0a60" providerId="ADAL" clId="{CA6271D3-4F06-40AC-AA25-6DD164CBD8CC}" dt="2024-04-17T00:56:31.537" v="2141" actId="47"/>
        <pc:sldMkLst>
          <pc:docMk/>
          <pc:sldMk cId="4166367933" sldId="372"/>
        </pc:sldMkLst>
      </pc:sldChg>
      <pc:sldChg chg="addSp delSp modSp add del mod ord modNotesTx">
        <pc:chgData name="Kristyna Ferris" userId="86aeac9f-971e-413b-9f78-ace434bd0a60" providerId="ADAL" clId="{CA6271D3-4F06-40AC-AA25-6DD164CBD8CC}" dt="2024-04-17T21:35:17.314" v="4117" actId="47"/>
        <pc:sldMkLst>
          <pc:docMk/>
          <pc:sldMk cId="2639802860" sldId="373"/>
        </pc:sldMkLst>
      </pc:sldChg>
      <pc:sldChg chg="delSp add del mod">
        <pc:chgData name="Kristyna Ferris" userId="86aeac9f-971e-413b-9f78-ace434bd0a60" providerId="ADAL" clId="{CA6271D3-4F06-40AC-AA25-6DD164CBD8CC}" dt="2024-04-17T01:11:04.192" v="2532" actId="2696"/>
        <pc:sldMkLst>
          <pc:docMk/>
          <pc:sldMk cId="1247821670" sldId="374"/>
        </pc:sldMkLst>
      </pc:sldChg>
      <pc:sldChg chg="addSp delSp modSp add del mod ord setBg delDesignElem">
        <pc:chgData name="Kristyna Ferris" userId="86aeac9f-971e-413b-9f78-ace434bd0a60" providerId="ADAL" clId="{CA6271D3-4F06-40AC-AA25-6DD164CBD8CC}" dt="2024-04-17T01:25:10.887" v="3504" actId="47"/>
        <pc:sldMkLst>
          <pc:docMk/>
          <pc:sldMk cId="4041514200" sldId="374"/>
        </pc:sldMkLst>
      </pc:sldChg>
      <pc:sldChg chg="addSp delSp modSp add mod ord modNotesTx">
        <pc:chgData name="Kristyna Ferris" userId="86aeac9f-971e-413b-9f78-ace434bd0a60" providerId="ADAL" clId="{CA6271D3-4F06-40AC-AA25-6DD164CBD8CC}" dt="2024-04-17T02:06:51.947" v="3593" actId="20577"/>
        <pc:sldMkLst>
          <pc:docMk/>
          <pc:sldMk cId="2265793859" sldId="375"/>
        </pc:sldMkLst>
      </pc:sldChg>
      <pc:sldChg chg="add del">
        <pc:chgData name="Kristyna Ferris" userId="86aeac9f-971e-413b-9f78-ace434bd0a60" providerId="ADAL" clId="{CA6271D3-4F06-40AC-AA25-6DD164CBD8CC}" dt="2024-04-17T21:35:30.081" v="4121" actId="47"/>
        <pc:sldMkLst>
          <pc:docMk/>
          <pc:sldMk cId="3602357234" sldId="376"/>
        </pc:sldMkLst>
      </pc:sldChg>
      <pc:sldChg chg="addSp delSp modSp add mod modNotesTx">
        <pc:chgData name="Kristyna Ferris" userId="86aeac9f-971e-413b-9f78-ace434bd0a60" providerId="ADAL" clId="{CA6271D3-4F06-40AC-AA25-6DD164CBD8CC}" dt="2024-04-18T02:29:25.895" v="4407"/>
        <pc:sldMkLst>
          <pc:docMk/>
          <pc:sldMk cId="3041511338" sldId="377"/>
        </pc:sldMkLst>
      </pc:sldChg>
      <pc:sldChg chg="addSp delSp modSp add mod ord setBg delDesignElem modNotesTx">
        <pc:chgData name="Kristyna Ferris" userId="86aeac9f-971e-413b-9f78-ace434bd0a60" providerId="ADAL" clId="{CA6271D3-4F06-40AC-AA25-6DD164CBD8CC}" dt="2024-04-17T21:49:13.926" v="4192"/>
        <pc:sldMkLst>
          <pc:docMk/>
          <pc:sldMk cId="221036931" sldId="378"/>
        </pc:sldMkLst>
      </pc:sldChg>
      <pc:sldChg chg="delSp modSp add del mod">
        <pc:chgData name="Kristyna Ferris" userId="86aeac9f-971e-413b-9f78-ace434bd0a60" providerId="ADAL" clId="{CA6271D3-4F06-40AC-AA25-6DD164CBD8CC}" dt="2024-04-17T21:36:13.641" v="4126" actId="47"/>
        <pc:sldMkLst>
          <pc:docMk/>
          <pc:sldMk cId="2483279813" sldId="378"/>
        </pc:sldMkLst>
      </pc:sldChg>
      <pc:sldChg chg="addSp delSp modSp add ord">
        <pc:chgData name="Kristyna Ferris" userId="86aeac9f-971e-413b-9f78-ace434bd0a60" providerId="ADAL" clId="{CA6271D3-4F06-40AC-AA25-6DD164CBD8CC}" dt="2024-04-17T21:51:21.552" v="4219"/>
        <pc:sldMkLst>
          <pc:docMk/>
          <pc:sldMk cId="3238630180" sldId="379"/>
        </pc:sldMkLst>
      </pc:sldChg>
      <pc:sldChg chg="addSp delSp modSp add ord">
        <pc:chgData name="Kristyna Ferris" userId="86aeac9f-971e-413b-9f78-ace434bd0a60" providerId="ADAL" clId="{CA6271D3-4F06-40AC-AA25-6DD164CBD8CC}" dt="2024-04-17T21:49:53.890" v="4202"/>
        <pc:sldMkLst>
          <pc:docMk/>
          <pc:sldMk cId="1088108979" sldId="380"/>
        </pc:sldMkLst>
      </pc:sldChg>
      <pc:sldChg chg="addSp delSp modSp add ord">
        <pc:chgData name="Kristyna Ferris" userId="86aeac9f-971e-413b-9f78-ace434bd0a60" providerId="ADAL" clId="{CA6271D3-4F06-40AC-AA25-6DD164CBD8CC}" dt="2024-04-17T21:49:36.413" v="4198"/>
        <pc:sldMkLst>
          <pc:docMk/>
          <pc:sldMk cId="2617924407" sldId="381"/>
        </pc:sldMkLst>
      </pc:sldChg>
      <pc:sldChg chg="addSp delSp modSp add ord">
        <pc:chgData name="Kristyna Ferris" userId="86aeac9f-971e-413b-9f78-ace434bd0a60" providerId="ADAL" clId="{CA6271D3-4F06-40AC-AA25-6DD164CBD8CC}" dt="2024-04-17T21:49:33.148" v="4196"/>
        <pc:sldMkLst>
          <pc:docMk/>
          <pc:sldMk cId="2479029440" sldId="382"/>
        </pc:sldMkLst>
      </pc:sldChg>
      <pc:sldChg chg="addSp delSp modSp add ord">
        <pc:chgData name="Kristyna Ferris" userId="86aeac9f-971e-413b-9f78-ace434bd0a60" providerId="ADAL" clId="{CA6271D3-4F06-40AC-AA25-6DD164CBD8CC}" dt="2024-04-17T21:51:23.233" v="4221"/>
        <pc:sldMkLst>
          <pc:docMk/>
          <pc:sldMk cId="4164774831" sldId="383"/>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hyperlink" Target="https://dataonwheels.wordpress.com/" TargetMode="Externa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jpeg"/></Relationships>
</file>

<file path=ppt/diagrams/_rels/drawing1.xml.rels><?xml version="1.0" encoding="UTF-8" standalone="yes"?>
<Relationships xmlns="http://schemas.openxmlformats.org/package/2006/relationships"><Relationship Id="rId3" Type="http://schemas.openxmlformats.org/officeDocument/2006/relationships/hyperlink" Target="https://dataonwheels.wordpress.com/" TargetMode="External"/><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jpe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1C9186-53B8-48DE-BF73-99C92B55F469}" type="doc">
      <dgm:prSet loTypeId="urn:microsoft.com/office/officeart/2005/8/layout/vList3" loCatId="list" qsTypeId="urn:microsoft.com/office/officeart/2005/8/quickstyle/simple4" qsCatId="simple" csTypeId="urn:microsoft.com/office/officeart/2005/8/colors/accent2_2" csCatId="accent2" phldr="1"/>
      <dgm:spPr/>
      <dgm:t>
        <a:bodyPr/>
        <a:lstStyle/>
        <a:p>
          <a:endParaRPr lang="en-US"/>
        </a:p>
      </dgm:t>
    </dgm:pt>
    <dgm:pt modelId="{1A741F06-3CEC-4081-A5C1-4646B2999E0E}">
      <dgm:prSet custT="1"/>
      <dgm:spPr/>
      <dgm:t>
        <a:bodyPr anchor="ctr"/>
        <a:lstStyle/>
        <a:p>
          <a:r>
            <a:rPr lang="en-US" sz="2400"/>
            <a:t>     </a:t>
          </a:r>
          <a:r>
            <a:rPr lang="en-US" sz="2400">
              <a:hlinkClick xmlns:r="http://schemas.openxmlformats.org/officeDocument/2006/relationships" r:id="rId1">
                <a:extLst>
                  <a:ext uri="{A12FA001-AC4F-418D-AE19-62706E023703}">
                    <ahyp:hlinkClr xmlns:ahyp="http://schemas.microsoft.com/office/drawing/2018/hyperlinkcolor" val="tx"/>
                  </a:ext>
                </a:extLst>
              </a:hlinkClick>
            </a:rPr>
            <a:t>https://dataonwheels.wordpress.com/</a:t>
          </a:r>
          <a:endParaRPr lang="en-US" sz="2400" dirty="0"/>
        </a:p>
      </dgm:t>
    </dgm:pt>
    <dgm:pt modelId="{CA9E987D-4CED-408C-8214-EB14792CAD7A}" type="parTrans" cxnId="{F1615DFE-2AC1-40E3-95A7-719EEB961071}">
      <dgm:prSet/>
      <dgm:spPr/>
      <dgm:t>
        <a:bodyPr/>
        <a:lstStyle/>
        <a:p>
          <a:endParaRPr lang="en-US"/>
        </a:p>
      </dgm:t>
    </dgm:pt>
    <dgm:pt modelId="{3F65FFCB-2E14-484E-8FC4-3EF9E02677A5}" type="sibTrans" cxnId="{F1615DFE-2AC1-40E3-95A7-719EEB961071}">
      <dgm:prSet/>
      <dgm:spPr/>
      <dgm:t>
        <a:bodyPr/>
        <a:lstStyle/>
        <a:p>
          <a:endParaRPr lang="en-US"/>
        </a:p>
      </dgm:t>
    </dgm:pt>
    <dgm:pt modelId="{11D0A9B0-4F99-450C-A393-AAD54CC7D57B}">
      <dgm:prSet custT="1"/>
      <dgm:spPr/>
      <dgm:t>
        <a:bodyPr anchor="ctr"/>
        <a:lstStyle/>
        <a:p>
          <a:r>
            <a:rPr lang="en-US" sz="3200"/>
            <a:t>   kristyna@dataonwheels.com</a:t>
          </a:r>
          <a:endParaRPr lang="en-US" sz="3200" dirty="0"/>
        </a:p>
      </dgm:t>
    </dgm:pt>
    <dgm:pt modelId="{D41CEB21-EBD6-47BB-93D7-B72EFBAB65B5}" type="parTrans" cxnId="{3F5EFE0B-4E51-45B0-B616-45D1E0AAD1A6}">
      <dgm:prSet/>
      <dgm:spPr/>
      <dgm:t>
        <a:bodyPr/>
        <a:lstStyle/>
        <a:p>
          <a:endParaRPr lang="en-US"/>
        </a:p>
      </dgm:t>
    </dgm:pt>
    <dgm:pt modelId="{E26448A3-5BA9-4D94-ACDC-6F845B6978B8}" type="sibTrans" cxnId="{3F5EFE0B-4E51-45B0-B616-45D1E0AAD1A6}">
      <dgm:prSet/>
      <dgm:spPr/>
      <dgm:t>
        <a:bodyPr/>
        <a:lstStyle/>
        <a:p>
          <a:endParaRPr lang="en-US"/>
        </a:p>
      </dgm:t>
    </dgm:pt>
    <dgm:pt modelId="{361231F2-7620-401E-B7B2-504A39FE9428}">
      <dgm:prSet custT="1"/>
      <dgm:spPr/>
      <dgm:t>
        <a:bodyPr/>
        <a:lstStyle/>
        <a:p>
          <a:r>
            <a:rPr lang="en-US" sz="3200"/>
            <a:t>@data_dragoness</a:t>
          </a:r>
          <a:endParaRPr lang="en-US" sz="3200" dirty="0"/>
        </a:p>
      </dgm:t>
    </dgm:pt>
    <dgm:pt modelId="{B6BE5CFA-0405-4CA0-A317-68124E78F770}" type="parTrans" cxnId="{FA4AFA78-33A1-4D5C-A316-CC74E84CAF36}">
      <dgm:prSet/>
      <dgm:spPr/>
      <dgm:t>
        <a:bodyPr/>
        <a:lstStyle/>
        <a:p>
          <a:endParaRPr lang="en-US"/>
        </a:p>
      </dgm:t>
    </dgm:pt>
    <dgm:pt modelId="{A2F560F2-8FB5-4EF1-93CC-39928A0172E4}" type="sibTrans" cxnId="{FA4AFA78-33A1-4D5C-A316-CC74E84CAF36}">
      <dgm:prSet/>
      <dgm:spPr/>
      <dgm:t>
        <a:bodyPr/>
        <a:lstStyle/>
        <a:p>
          <a:endParaRPr lang="en-US"/>
        </a:p>
      </dgm:t>
    </dgm:pt>
    <dgm:pt modelId="{C08BFA66-9B75-4031-B345-700AC29B8191}" type="pres">
      <dgm:prSet presAssocID="{831C9186-53B8-48DE-BF73-99C92B55F469}" presName="linearFlow" presStyleCnt="0">
        <dgm:presLayoutVars>
          <dgm:dir/>
          <dgm:resizeHandles val="exact"/>
        </dgm:presLayoutVars>
      </dgm:prSet>
      <dgm:spPr/>
    </dgm:pt>
    <dgm:pt modelId="{BC29B2E5-8B22-4FD5-95F5-9B2717FBFF02}" type="pres">
      <dgm:prSet presAssocID="{361231F2-7620-401E-B7B2-504A39FE9428}" presName="composite" presStyleCnt="0"/>
      <dgm:spPr/>
    </dgm:pt>
    <dgm:pt modelId="{90975B01-8C93-40D1-9B05-BEEC17814EE0}" type="pres">
      <dgm:prSet presAssocID="{361231F2-7620-401E-B7B2-504A39FE9428}" presName="imgShp" presStyleLbl="fgImgPlace1" presStyleIdx="0" presStyleCnt="3" custLinFactX="-13850" custLinFactNeighborX="-100000" custLinFactNeighborY="2987"/>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dgm:spPr>
      <dgm:extLst>
        <a:ext uri="{E40237B7-FDA0-4F09-8148-C483321AD2D9}">
          <dgm14:cNvPr xmlns:dgm14="http://schemas.microsoft.com/office/drawing/2010/diagram" id="0" name="" descr="Sparrow outline"/>
        </a:ext>
      </dgm:extLst>
    </dgm:pt>
    <dgm:pt modelId="{98D19BCF-6FD4-4E0D-A5EB-2EFCE077C912}" type="pres">
      <dgm:prSet presAssocID="{361231F2-7620-401E-B7B2-504A39FE9428}" presName="txShp" presStyleLbl="node1" presStyleIdx="0" presStyleCnt="3" custScaleX="150376" custLinFactNeighborX="899" custLinFactNeighborY="10665">
        <dgm:presLayoutVars>
          <dgm:bulletEnabled val="1"/>
        </dgm:presLayoutVars>
      </dgm:prSet>
      <dgm:spPr/>
    </dgm:pt>
    <dgm:pt modelId="{7F645754-F307-424E-975B-0EE5BEB2BB9A}" type="pres">
      <dgm:prSet presAssocID="{A2F560F2-8FB5-4EF1-93CC-39928A0172E4}" presName="spacing" presStyleCnt="0"/>
      <dgm:spPr/>
    </dgm:pt>
    <dgm:pt modelId="{8C18EA9B-8166-4E2E-96A8-0F5658B698BD}" type="pres">
      <dgm:prSet presAssocID="{1A741F06-3CEC-4081-A5C1-4646B2999E0E}" presName="composite" presStyleCnt="0"/>
      <dgm:spPr/>
    </dgm:pt>
    <dgm:pt modelId="{9C365CB5-B72D-40DB-8732-528E8FDA5750}" type="pres">
      <dgm:prSet presAssocID="{1A741F06-3CEC-4081-A5C1-4646B2999E0E}" presName="imgShp" presStyleLbl="fgImgPlace1" presStyleIdx="1" presStyleCnt="3" custScaleX="80563" custScaleY="71874" custLinFactNeighborX="-19334" custLinFactNeighborY="-524"/>
      <dgm:spPr>
        <a:blipFill rotWithShape="1">
          <a:blip xmlns:r="http://schemas.openxmlformats.org/officeDocument/2006/relationships" r:embed="rId4">
            <a:extLst>
              <a:ext uri="{28A0092B-C50C-407E-A947-70E740481C1C}">
                <a14:useLocalDpi xmlns:a14="http://schemas.microsoft.com/office/drawing/2010/main" val="0"/>
              </a:ext>
            </a:extLst>
          </a:blip>
          <a:srcRect/>
          <a:stretch>
            <a:fillRect t="-6000" b="-6000"/>
          </a:stretch>
        </a:blipFill>
      </dgm:spPr>
    </dgm:pt>
    <dgm:pt modelId="{51BD5739-4267-4BED-BB3F-56D801D622EA}" type="pres">
      <dgm:prSet presAssocID="{1A741F06-3CEC-4081-A5C1-4646B2999E0E}" presName="txShp" presStyleLbl="node1" presStyleIdx="1" presStyleCnt="3" custScaleX="150376" custLinFactNeighborX="11144" custLinFactNeighborY="-524">
        <dgm:presLayoutVars>
          <dgm:bulletEnabled val="1"/>
        </dgm:presLayoutVars>
      </dgm:prSet>
      <dgm:spPr/>
    </dgm:pt>
    <dgm:pt modelId="{8F5CB601-C35E-4D1F-9CD2-CB07F342EFA5}" type="pres">
      <dgm:prSet presAssocID="{3F65FFCB-2E14-484E-8FC4-3EF9E02677A5}" presName="spacing" presStyleCnt="0"/>
      <dgm:spPr/>
    </dgm:pt>
    <dgm:pt modelId="{2A621669-F974-486F-B0CC-D5279C1A8993}" type="pres">
      <dgm:prSet presAssocID="{11D0A9B0-4F99-450C-A393-AAD54CC7D57B}" presName="composite" presStyleCnt="0"/>
      <dgm:spPr/>
    </dgm:pt>
    <dgm:pt modelId="{7495D3D5-9185-4FC6-99EF-F6D4AFA7B3DC}" type="pres">
      <dgm:prSet presAssocID="{11D0A9B0-4F99-450C-A393-AAD54CC7D57B}" presName="imgShp" presStyleLbl="fgImgPlace1" presStyleIdx="2" presStyleCnt="3" custLinFactX="-9219" custLinFactNeighborX="-100000" custLinFactNeighborY="3010"/>
      <dgm:spPr>
        <a:xfrm>
          <a:off x="0" y="3731483"/>
          <a:ext cx="1434053" cy="1434053"/>
        </a:xfrm>
        <a:prstGeom prst="ellipse">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Send outline"/>
        </a:ext>
      </dgm:extLst>
    </dgm:pt>
    <dgm:pt modelId="{36DCB59B-7B0E-4CC8-B732-4523363D854A}" type="pres">
      <dgm:prSet presAssocID="{11D0A9B0-4F99-450C-A393-AAD54CC7D57B}" presName="txShp" presStyleLbl="node1" presStyleIdx="2" presStyleCnt="3" custScaleX="148443">
        <dgm:presLayoutVars>
          <dgm:bulletEnabled val="1"/>
        </dgm:presLayoutVars>
      </dgm:prSet>
      <dgm:spPr/>
    </dgm:pt>
  </dgm:ptLst>
  <dgm:cxnLst>
    <dgm:cxn modelId="{3F5EFE0B-4E51-45B0-B616-45D1E0AAD1A6}" srcId="{831C9186-53B8-48DE-BF73-99C92B55F469}" destId="{11D0A9B0-4F99-450C-A393-AAD54CC7D57B}" srcOrd="2" destOrd="0" parTransId="{D41CEB21-EBD6-47BB-93D7-B72EFBAB65B5}" sibTransId="{E26448A3-5BA9-4D94-ACDC-6F845B6978B8}"/>
    <dgm:cxn modelId="{FF10A413-67B3-40E9-A658-956F4DAFBCDF}" type="presOf" srcId="{11D0A9B0-4F99-450C-A393-AAD54CC7D57B}" destId="{36DCB59B-7B0E-4CC8-B732-4523363D854A}" srcOrd="0" destOrd="0" presId="urn:microsoft.com/office/officeart/2005/8/layout/vList3"/>
    <dgm:cxn modelId="{634AA32A-33B7-46B2-B40E-BEB039B75FE0}" type="presOf" srcId="{1A741F06-3CEC-4081-A5C1-4646B2999E0E}" destId="{51BD5739-4267-4BED-BB3F-56D801D622EA}" srcOrd="0" destOrd="0" presId="urn:microsoft.com/office/officeart/2005/8/layout/vList3"/>
    <dgm:cxn modelId="{FA4AFA78-33A1-4D5C-A316-CC74E84CAF36}" srcId="{831C9186-53B8-48DE-BF73-99C92B55F469}" destId="{361231F2-7620-401E-B7B2-504A39FE9428}" srcOrd="0" destOrd="0" parTransId="{B6BE5CFA-0405-4CA0-A317-68124E78F770}" sibTransId="{A2F560F2-8FB5-4EF1-93CC-39928A0172E4}"/>
    <dgm:cxn modelId="{57BD8F7C-EA18-4EB9-BF59-3A9D43780502}" type="presOf" srcId="{361231F2-7620-401E-B7B2-504A39FE9428}" destId="{98D19BCF-6FD4-4E0D-A5EB-2EFCE077C912}" srcOrd="0" destOrd="0" presId="urn:microsoft.com/office/officeart/2005/8/layout/vList3"/>
    <dgm:cxn modelId="{1373BEF1-7F24-4A09-B6DF-9256A58FA283}" type="presOf" srcId="{831C9186-53B8-48DE-BF73-99C92B55F469}" destId="{C08BFA66-9B75-4031-B345-700AC29B8191}" srcOrd="0" destOrd="0" presId="urn:microsoft.com/office/officeart/2005/8/layout/vList3"/>
    <dgm:cxn modelId="{F1615DFE-2AC1-40E3-95A7-719EEB961071}" srcId="{831C9186-53B8-48DE-BF73-99C92B55F469}" destId="{1A741F06-3CEC-4081-A5C1-4646B2999E0E}" srcOrd="1" destOrd="0" parTransId="{CA9E987D-4CED-408C-8214-EB14792CAD7A}" sibTransId="{3F65FFCB-2E14-484E-8FC4-3EF9E02677A5}"/>
    <dgm:cxn modelId="{C1C5AD4A-1AC0-4C0D-9B20-58E02EFD4A00}" type="presParOf" srcId="{C08BFA66-9B75-4031-B345-700AC29B8191}" destId="{BC29B2E5-8B22-4FD5-95F5-9B2717FBFF02}" srcOrd="0" destOrd="0" presId="urn:microsoft.com/office/officeart/2005/8/layout/vList3"/>
    <dgm:cxn modelId="{E859314D-23E5-4580-853C-1676F1D7398D}" type="presParOf" srcId="{BC29B2E5-8B22-4FD5-95F5-9B2717FBFF02}" destId="{90975B01-8C93-40D1-9B05-BEEC17814EE0}" srcOrd="0" destOrd="0" presId="urn:microsoft.com/office/officeart/2005/8/layout/vList3"/>
    <dgm:cxn modelId="{884B07B0-7303-4493-A181-6BC8F2D207F7}" type="presParOf" srcId="{BC29B2E5-8B22-4FD5-95F5-9B2717FBFF02}" destId="{98D19BCF-6FD4-4E0D-A5EB-2EFCE077C912}" srcOrd="1" destOrd="0" presId="urn:microsoft.com/office/officeart/2005/8/layout/vList3"/>
    <dgm:cxn modelId="{D4DF6AF7-1AB0-4C55-9046-2A6D1790F9C7}" type="presParOf" srcId="{C08BFA66-9B75-4031-B345-700AC29B8191}" destId="{7F645754-F307-424E-975B-0EE5BEB2BB9A}" srcOrd="1" destOrd="0" presId="urn:microsoft.com/office/officeart/2005/8/layout/vList3"/>
    <dgm:cxn modelId="{4E203AE4-7FF1-4D9C-BD94-D32CD9E355C3}" type="presParOf" srcId="{C08BFA66-9B75-4031-B345-700AC29B8191}" destId="{8C18EA9B-8166-4E2E-96A8-0F5658B698BD}" srcOrd="2" destOrd="0" presId="urn:microsoft.com/office/officeart/2005/8/layout/vList3"/>
    <dgm:cxn modelId="{5AB81220-F5F6-4140-A3A3-C8713A41951D}" type="presParOf" srcId="{8C18EA9B-8166-4E2E-96A8-0F5658B698BD}" destId="{9C365CB5-B72D-40DB-8732-528E8FDA5750}" srcOrd="0" destOrd="0" presId="urn:microsoft.com/office/officeart/2005/8/layout/vList3"/>
    <dgm:cxn modelId="{79C43560-9ACA-4A2A-96ED-75A871BFA21B}" type="presParOf" srcId="{8C18EA9B-8166-4E2E-96A8-0F5658B698BD}" destId="{51BD5739-4267-4BED-BB3F-56D801D622EA}" srcOrd="1" destOrd="0" presId="urn:microsoft.com/office/officeart/2005/8/layout/vList3"/>
    <dgm:cxn modelId="{7CE7B8C4-3237-4058-B9D3-DA45CC7BEB7A}" type="presParOf" srcId="{C08BFA66-9B75-4031-B345-700AC29B8191}" destId="{8F5CB601-C35E-4D1F-9CD2-CB07F342EFA5}" srcOrd="3" destOrd="0" presId="urn:microsoft.com/office/officeart/2005/8/layout/vList3"/>
    <dgm:cxn modelId="{D7896E66-067E-4D69-B63D-C76089134A54}" type="presParOf" srcId="{C08BFA66-9B75-4031-B345-700AC29B8191}" destId="{2A621669-F974-486F-B0CC-D5279C1A8993}" srcOrd="4" destOrd="0" presId="urn:microsoft.com/office/officeart/2005/8/layout/vList3"/>
    <dgm:cxn modelId="{5A6CCE06-C29A-4244-9178-F1107D263CFB}" type="presParOf" srcId="{2A621669-F974-486F-B0CC-D5279C1A8993}" destId="{7495D3D5-9185-4FC6-99EF-F6D4AFA7B3DC}" srcOrd="0" destOrd="0" presId="urn:microsoft.com/office/officeart/2005/8/layout/vList3"/>
    <dgm:cxn modelId="{103D00E4-EE2D-41E7-A78E-1E4EABB71AC6}" type="presParOf" srcId="{2A621669-F974-486F-B0CC-D5279C1A8993}" destId="{36DCB59B-7B0E-4CC8-B732-4523363D854A}"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D19BCF-6FD4-4E0D-A5EB-2EFCE077C912}">
      <dsp:nvSpPr>
        <dsp:cNvPr id="0" name=""/>
        <dsp:cNvSpPr/>
      </dsp:nvSpPr>
      <dsp:spPr>
        <a:xfrm rot="10800000">
          <a:off x="-1" y="156554"/>
          <a:ext cx="6552311" cy="1434053"/>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2378" tIns="121920" rIns="227584" bIns="121920" numCol="1" spcCol="1270" anchor="ctr" anchorCtr="0">
          <a:noAutofit/>
        </a:bodyPr>
        <a:lstStyle/>
        <a:p>
          <a:pPr marL="0" lvl="0" indent="0" algn="ctr" defTabSz="1422400">
            <a:lnSpc>
              <a:spcPct val="90000"/>
            </a:lnSpc>
            <a:spcBef>
              <a:spcPct val="0"/>
            </a:spcBef>
            <a:spcAft>
              <a:spcPct val="35000"/>
            </a:spcAft>
            <a:buNone/>
          </a:pPr>
          <a:r>
            <a:rPr lang="en-US" sz="3200" kern="1200"/>
            <a:t>@data_dragoness</a:t>
          </a:r>
          <a:endParaRPr lang="en-US" sz="3200" kern="1200" dirty="0"/>
        </a:p>
      </dsp:txBody>
      <dsp:txXfrm rot="10800000">
        <a:off x="358512" y="156554"/>
        <a:ext cx="6193798" cy="1434053"/>
      </dsp:txXfrm>
    </dsp:sp>
    <dsp:sp modelId="{90975B01-8C93-40D1-9B05-BEEC17814EE0}">
      <dsp:nvSpPr>
        <dsp:cNvPr id="0" name=""/>
        <dsp:cNvSpPr/>
      </dsp:nvSpPr>
      <dsp:spPr>
        <a:xfrm>
          <a:off x="0" y="46447"/>
          <a:ext cx="1434053" cy="1434053"/>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51BD5739-4267-4BED-BB3F-56D801D622EA}">
      <dsp:nvSpPr>
        <dsp:cNvPr id="0" name=""/>
        <dsp:cNvSpPr/>
      </dsp:nvSpPr>
      <dsp:spPr>
        <a:xfrm rot="10800000">
          <a:off x="-1" y="1858227"/>
          <a:ext cx="6552311" cy="1434053"/>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2378" tIns="91440" rIns="170688" bIns="91440" numCol="1" spcCol="1270" anchor="ctr" anchorCtr="0">
          <a:noAutofit/>
        </a:bodyPr>
        <a:lstStyle/>
        <a:p>
          <a:pPr marL="0" lvl="0" indent="0" algn="ctr" defTabSz="1066800">
            <a:lnSpc>
              <a:spcPct val="90000"/>
            </a:lnSpc>
            <a:spcBef>
              <a:spcPct val="0"/>
            </a:spcBef>
            <a:spcAft>
              <a:spcPct val="35000"/>
            </a:spcAft>
            <a:buNone/>
          </a:pPr>
          <a:r>
            <a:rPr lang="en-US" sz="2400" kern="1200"/>
            <a:t>     </a:t>
          </a:r>
          <a:r>
            <a:rPr lang="en-US" sz="2400" kern="1200">
              <a:hlinkClick xmlns:r="http://schemas.openxmlformats.org/officeDocument/2006/relationships" r:id="rId3">
                <a:extLst>
                  <a:ext uri="{A12FA001-AC4F-418D-AE19-62706E023703}">
                    <ahyp:hlinkClr xmlns:ahyp="http://schemas.microsoft.com/office/drawing/2018/hyperlinkcolor" val="tx"/>
                  </a:ext>
                </a:extLst>
              </a:hlinkClick>
            </a:rPr>
            <a:t>https://dataonwheels.wordpress.com/</a:t>
          </a:r>
          <a:endParaRPr lang="en-US" sz="2400" kern="1200" dirty="0"/>
        </a:p>
      </dsp:txBody>
      <dsp:txXfrm rot="10800000">
        <a:off x="358512" y="1858227"/>
        <a:ext cx="6193798" cy="1434053"/>
      </dsp:txXfrm>
    </dsp:sp>
    <dsp:sp modelId="{9C365CB5-B72D-40DB-8732-528E8FDA5750}">
      <dsp:nvSpPr>
        <dsp:cNvPr id="0" name=""/>
        <dsp:cNvSpPr/>
      </dsp:nvSpPr>
      <dsp:spPr>
        <a:xfrm>
          <a:off x="242593" y="2059898"/>
          <a:ext cx="1155316" cy="1030711"/>
        </a:xfrm>
        <a:prstGeom prst="ellipse">
          <a:avLst/>
        </a:prstGeom>
        <a:blipFill rotWithShape="1">
          <a:blip xmlns:r="http://schemas.openxmlformats.org/officeDocument/2006/relationships" r:embed="rId4">
            <a:extLst>
              <a:ext uri="{28A0092B-C50C-407E-A947-70E740481C1C}">
                <a14:useLocalDpi xmlns:a14="http://schemas.microsoft.com/office/drawing/2010/main" val="0"/>
              </a:ext>
            </a:extLst>
          </a:blip>
          <a:srcRect/>
          <a:stretch>
            <a:fillRect t="-6000" b="-6000"/>
          </a:stretch>
        </a:blipFill>
        <a:ln>
          <a:noFill/>
        </a:ln>
        <a:effectLst/>
      </dsp:spPr>
      <dsp:style>
        <a:lnRef idx="0">
          <a:scrgbClr r="0" g="0" b="0"/>
        </a:lnRef>
        <a:fillRef idx="1">
          <a:scrgbClr r="0" g="0" b="0"/>
        </a:fillRef>
        <a:effectRef idx="2">
          <a:scrgbClr r="0" g="0" b="0"/>
        </a:effectRef>
        <a:fontRef idx="minor"/>
      </dsp:style>
    </dsp:sp>
    <dsp:sp modelId="{36DCB59B-7B0E-4CC8-B732-4523363D854A}">
      <dsp:nvSpPr>
        <dsp:cNvPr id="0" name=""/>
        <dsp:cNvSpPr/>
      </dsp:nvSpPr>
      <dsp:spPr>
        <a:xfrm rot="10800000">
          <a:off x="42111" y="3727870"/>
          <a:ext cx="6468085" cy="1434053"/>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2378" tIns="121920" rIns="227584" bIns="121920" numCol="1" spcCol="1270" anchor="ctr" anchorCtr="0">
          <a:noAutofit/>
        </a:bodyPr>
        <a:lstStyle/>
        <a:p>
          <a:pPr marL="0" lvl="0" indent="0" algn="ctr" defTabSz="1422400">
            <a:lnSpc>
              <a:spcPct val="90000"/>
            </a:lnSpc>
            <a:spcBef>
              <a:spcPct val="0"/>
            </a:spcBef>
            <a:spcAft>
              <a:spcPct val="35000"/>
            </a:spcAft>
            <a:buNone/>
          </a:pPr>
          <a:r>
            <a:rPr lang="en-US" sz="3200" kern="1200"/>
            <a:t>   kristyna@dataonwheels.com</a:t>
          </a:r>
          <a:endParaRPr lang="en-US" sz="3200" kern="1200" dirty="0"/>
        </a:p>
      </dsp:txBody>
      <dsp:txXfrm rot="10800000">
        <a:off x="400624" y="3727870"/>
        <a:ext cx="6109572" cy="1434053"/>
      </dsp:txXfrm>
    </dsp:sp>
    <dsp:sp modelId="{7495D3D5-9185-4FC6-99EF-F6D4AFA7B3DC}">
      <dsp:nvSpPr>
        <dsp:cNvPr id="0" name=""/>
        <dsp:cNvSpPr/>
      </dsp:nvSpPr>
      <dsp:spPr>
        <a:xfrm>
          <a:off x="0" y="3731483"/>
          <a:ext cx="1434053" cy="1434053"/>
        </a:xfrm>
        <a:prstGeom prst="ellipse">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a:effectLst/>
      </dsp:spPr>
      <dsp:style>
        <a:lnRef idx="0">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svg>
</file>

<file path=ppt/media/image19.jpeg>
</file>

<file path=ppt/media/image2.png>
</file>

<file path=ppt/media/image20.png>
</file>

<file path=ppt/media/image21.sv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950083-49E5-4F69-BD52-1AB86C4CCD2D}" type="datetimeFigureOut">
              <a:rPr lang="en-US" smtClean="0"/>
              <a:t>7/2/2025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2C13D3-B291-44D2-95AA-8F8B205FDB45}" type="slidenum">
              <a:rPr lang="en-US" smtClean="0"/>
              <a:t>‹#›</a:t>
            </a:fld>
            <a:endParaRPr lang="en-US"/>
          </a:p>
        </p:txBody>
      </p:sp>
    </p:spTree>
    <p:extLst>
      <p:ext uri="{BB962C8B-B14F-4D97-AF65-F5344CB8AC3E}">
        <p14:creationId xmlns:p14="http://schemas.microsoft.com/office/powerpoint/2010/main" val="36433968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kimballgroup.com/category/articles-design-tips/" TargetMode="External"/><Relationship Id="rId2" Type="http://schemas.openxmlformats.org/officeDocument/2006/relationships/slide" Target="../slides/slide15.xml"/><Relationship Id="rId1" Type="http://schemas.openxmlformats.org/officeDocument/2006/relationships/notesMaster" Target="../notesMasters/notesMaster1.xml"/><Relationship Id="rId6" Type="http://schemas.openxmlformats.org/officeDocument/2006/relationships/hyperlink" Target="https://learn.microsoft.com/en-us/power-bi/guidance/star-schema" TargetMode="External"/><Relationship Id="rId5" Type="http://schemas.openxmlformats.org/officeDocument/2006/relationships/hyperlink" Target="https://www.youtube.com/watch?v=vZndrBBPiQc" TargetMode="External"/><Relationship Id="rId4" Type="http://schemas.openxmlformats.org/officeDocument/2006/relationships/hyperlink" Target="https://learn.microsoft.com/en-us/fabric/data-warehouse/dimensional-modeling-overview"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D8F9C2-7EAA-7139-0460-66AD745460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5C5B1E-DCEA-34AF-692B-26DEFF5310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14994A-33A0-084F-D903-153D7A86107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EC8B77D-B1FC-0EBF-E50D-F42DBBD05C47}"/>
              </a:ext>
            </a:extLst>
          </p:cNvPr>
          <p:cNvSpPr>
            <a:spLocks noGrp="1"/>
          </p:cNvSpPr>
          <p:nvPr>
            <p:ph type="sldNum" sz="quarter" idx="5"/>
          </p:nvPr>
        </p:nvSpPr>
        <p:spPr/>
        <p:txBody>
          <a:bodyPr/>
          <a:lstStyle/>
          <a:p>
            <a:fld id="{0C2C13D3-B291-44D2-95AA-8F8B205FDB45}" type="slidenum">
              <a:rPr lang="en-US" smtClean="0"/>
              <a:t>3</a:t>
            </a:fld>
            <a:endParaRPr lang="en-US"/>
          </a:p>
        </p:txBody>
      </p:sp>
    </p:spTree>
    <p:extLst>
      <p:ext uri="{BB962C8B-B14F-4D97-AF65-F5344CB8AC3E}">
        <p14:creationId xmlns:p14="http://schemas.microsoft.com/office/powerpoint/2010/main" val="25492239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C03E6-FC3A-36F2-BECF-D533CD3F7A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342923-FE15-DBBB-90EA-C3CA822C61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C9C8AF-1251-1311-1EF5-7E2D8E344E77}"/>
              </a:ext>
            </a:extLst>
          </p:cNvPr>
          <p:cNvSpPr>
            <a:spLocks noGrp="1"/>
          </p:cNvSpPr>
          <p:nvPr>
            <p:ph type="body" idx="1"/>
          </p:nvPr>
        </p:nvSpPr>
        <p:spPr/>
        <p:txBody>
          <a:bodyPr/>
          <a:lstStyle/>
          <a:p>
            <a:r>
              <a:rPr lang="en-US" dirty="0"/>
              <a:t>Part 1</a:t>
            </a:r>
          </a:p>
        </p:txBody>
      </p:sp>
      <p:sp>
        <p:nvSpPr>
          <p:cNvPr id="4" name="Slide Number Placeholder 3">
            <a:extLst>
              <a:ext uri="{FF2B5EF4-FFF2-40B4-BE49-F238E27FC236}">
                <a16:creationId xmlns:a16="http://schemas.microsoft.com/office/drawing/2014/main" id="{D8D0CF5B-8529-C62F-1E11-C0F7D5E5E703}"/>
              </a:ext>
            </a:extLst>
          </p:cNvPr>
          <p:cNvSpPr>
            <a:spLocks noGrp="1"/>
          </p:cNvSpPr>
          <p:nvPr>
            <p:ph type="sldNum" sz="quarter" idx="5"/>
          </p:nvPr>
        </p:nvSpPr>
        <p:spPr/>
        <p:txBody>
          <a:bodyPr/>
          <a:lstStyle/>
          <a:p>
            <a:fld id="{0C2C13D3-B291-44D2-95AA-8F8B205FDB45}" type="slidenum">
              <a:rPr lang="en-US" smtClean="0"/>
              <a:t>12</a:t>
            </a:fld>
            <a:endParaRPr lang="en-US"/>
          </a:p>
        </p:txBody>
      </p:sp>
    </p:spTree>
    <p:extLst>
      <p:ext uri="{BB962C8B-B14F-4D97-AF65-F5344CB8AC3E}">
        <p14:creationId xmlns:p14="http://schemas.microsoft.com/office/powerpoint/2010/main" val="1932622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A38147-D0F9-0F2B-3DF2-73D7B8C626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804418-19F4-A005-5CF6-F1F51C865F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48F764-8587-C551-34FD-0A29841B7BAC}"/>
              </a:ext>
            </a:extLst>
          </p:cNvPr>
          <p:cNvSpPr>
            <a:spLocks noGrp="1"/>
          </p:cNvSpPr>
          <p:nvPr>
            <p:ph type="body" idx="1"/>
          </p:nvPr>
        </p:nvSpPr>
        <p:spPr/>
        <p:txBody>
          <a:bodyPr/>
          <a:lstStyle/>
          <a:p>
            <a:r>
              <a:rPr lang="en-US" dirty="0"/>
              <a:t>Part 2</a:t>
            </a:r>
          </a:p>
        </p:txBody>
      </p:sp>
      <p:sp>
        <p:nvSpPr>
          <p:cNvPr id="4" name="Slide Number Placeholder 3">
            <a:extLst>
              <a:ext uri="{FF2B5EF4-FFF2-40B4-BE49-F238E27FC236}">
                <a16:creationId xmlns:a16="http://schemas.microsoft.com/office/drawing/2014/main" id="{7671451A-6EAD-3BD7-9A4B-C34E85D70286}"/>
              </a:ext>
            </a:extLst>
          </p:cNvPr>
          <p:cNvSpPr>
            <a:spLocks noGrp="1"/>
          </p:cNvSpPr>
          <p:nvPr>
            <p:ph type="sldNum" sz="quarter" idx="5"/>
          </p:nvPr>
        </p:nvSpPr>
        <p:spPr/>
        <p:txBody>
          <a:bodyPr/>
          <a:lstStyle/>
          <a:p>
            <a:fld id="{0C2C13D3-B291-44D2-95AA-8F8B205FDB45}" type="slidenum">
              <a:rPr lang="en-US" smtClean="0"/>
              <a:t>13</a:t>
            </a:fld>
            <a:endParaRPr lang="en-US"/>
          </a:p>
        </p:txBody>
      </p:sp>
    </p:spTree>
    <p:extLst>
      <p:ext uri="{BB962C8B-B14F-4D97-AF65-F5344CB8AC3E}">
        <p14:creationId xmlns:p14="http://schemas.microsoft.com/office/powerpoint/2010/main" val="2061012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FBF4F-5256-E8BB-B7F3-994A7BCAD7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294768-6D14-3D8E-0D76-9A0562017F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DD3F4F-888F-C0CA-3210-32ADFED2DB5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8515C86-813C-CF46-DD82-1C7E543BF314}"/>
              </a:ext>
            </a:extLst>
          </p:cNvPr>
          <p:cNvSpPr>
            <a:spLocks noGrp="1"/>
          </p:cNvSpPr>
          <p:nvPr>
            <p:ph type="sldNum" sz="quarter" idx="5"/>
          </p:nvPr>
        </p:nvSpPr>
        <p:spPr/>
        <p:txBody>
          <a:bodyPr/>
          <a:lstStyle/>
          <a:p>
            <a:fld id="{0C2C13D3-B291-44D2-95AA-8F8B205FDB45}" type="slidenum">
              <a:rPr lang="en-US" smtClean="0"/>
              <a:t>14</a:t>
            </a:fld>
            <a:endParaRPr lang="en-US"/>
          </a:p>
        </p:txBody>
      </p:sp>
    </p:spTree>
    <p:extLst>
      <p:ext uri="{BB962C8B-B14F-4D97-AF65-F5344CB8AC3E}">
        <p14:creationId xmlns:p14="http://schemas.microsoft.com/office/powerpoint/2010/main" val="3767084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FFC6C0-386C-AA37-DDF3-6EB75BB9F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E4323D-F59C-35EA-2C8F-40B2EA706C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59D2C4-28B0-D117-AE63-EA73B09B845C}"/>
              </a:ext>
            </a:extLst>
          </p:cNvPr>
          <p:cNvSpPr>
            <a:spLocks noGrp="1"/>
          </p:cNvSpPr>
          <p:nvPr>
            <p:ph type="body" idx="1"/>
          </p:nvPr>
        </p:nvSpPr>
        <p:spPr/>
        <p:txBody>
          <a:bodyPr/>
          <a:lstStyle/>
          <a:p>
            <a:pPr>
              <a:buNone/>
            </a:pPr>
            <a:r>
              <a:rPr lang="en-US" dirty="0"/>
              <a:t> </a:t>
            </a:r>
            <a:r>
              <a:rPr lang="en-US" dirty="0">
                <a:hlinkClick r:id="rId3" tooltip="https://www.kimballgroup.com/category/articles-design-tips/"/>
              </a:rPr>
              <a:t>Article &amp; Design Tips at Kimball Group</a:t>
            </a:r>
            <a:r>
              <a:rPr lang="en-US" dirty="0"/>
              <a:t> https://www.kimballgroup.com/category/articles-design-tips/ for free articles covering 20 years. </a:t>
            </a:r>
          </a:p>
          <a:p>
            <a:r>
              <a:rPr lang="en-US" dirty="0"/>
              <a:t>Dimensional Modeling in Fabric Warehouse (Microsoft Learn) </a:t>
            </a:r>
            <a:r>
              <a:rPr lang="en-US" dirty="0">
                <a:hlinkClick r:id="rId4" tooltip="https://learn.microsoft.com/en-us/fabric/data-warehouse/dimensional-modeling-overview"/>
              </a:rPr>
              <a:t>https://learn.microsoft.com/en-us/fabric/data-warehouse/dimensional-modeling-overview</a:t>
            </a:r>
            <a:endParaRPr lang="en-US" dirty="0"/>
          </a:p>
          <a:p>
            <a:r>
              <a:rPr lang="en-US" dirty="0">
                <a:hlinkClick r:id="rId5" tooltip="https://www.youtube.com/watch?v=vzndrbbpiqc"/>
              </a:rPr>
              <a:t>Why Power BI Loves a Star Schema: https://www.youtube.com/watch?v=vZndrBBPiQc</a:t>
            </a:r>
            <a:r>
              <a:rPr lang="en-US" dirty="0"/>
              <a:t> </a:t>
            </a:r>
          </a:p>
          <a:p>
            <a:r>
              <a:rPr lang="en-US" dirty="0">
                <a:hlinkClick r:id="rId6" tooltip="https://learn.microsoft.com/en-us/power-bi/guidance/star-schema"/>
              </a:rPr>
              <a:t>https://learn.microsoft.com/en-us/power-bi/guidance/star-schema</a:t>
            </a:r>
            <a:endParaRPr lang="en-US" dirty="0"/>
          </a:p>
          <a:p>
            <a:endParaRPr lang="en-US" dirty="0"/>
          </a:p>
        </p:txBody>
      </p:sp>
      <p:sp>
        <p:nvSpPr>
          <p:cNvPr id="4" name="Slide Number Placeholder 3">
            <a:extLst>
              <a:ext uri="{FF2B5EF4-FFF2-40B4-BE49-F238E27FC236}">
                <a16:creationId xmlns:a16="http://schemas.microsoft.com/office/drawing/2014/main" id="{6BBA305F-032D-DE9B-A0F8-93F8E58D9F7C}"/>
              </a:ext>
            </a:extLst>
          </p:cNvPr>
          <p:cNvSpPr>
            <a:spLocks noGrp="1"/>
          </p:cNvSpPr>
          <p:nvPr>
            <p:ph type="sldNum" sz="quarter" idx="5"/>
          </p:nvPr>
        </p:nvSpPr>
        <p:spPr/>
        <p:txBody>
          <a:bodyPr/>
          <a:lstStyle/>
          <a:p>
            <a:fld id="{0C2C13D3-B291-44D2-95AA-8F8B205FDB45}" type="slidenum">
              <a:rPr lang="en-US" smtClean="0"/>
              <a:t>15</a:t>
            </a:fld>
            <a:endParaRPr lang="en-US"/>
          </a:p>
        </p:txBody>
      </p:sp>
    </p:spTree>
    <p:extLst>
      <p:ext uri="{BB962C8B-B14F-4D97-AF65-F5344CB8AC3E}">
        <p14:creationId xmlns:p14="http://schemas.microsoft.com/office/powerpoint/2010/main" val="30321374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2C13D3-B291-44D2-95AA-8F8B205FDB45}" type="slidenum">
              <a:rPr lang="en-US" smtClean="0"/>
              <a:t>16</a:t>
            </a:fld>
            <a:endParaRPr lang="en-US"/>
          </a:p>
        </p:txBody>
      </p:sp>
    </p:spTree>
    <p:extLst>
      <p:ext uri="{BB962C8B-B14F-4D97-AF65-F5344CB8AC3E}">
        <p14:creationId xmlns:p14="http://schemas.microsoft.com/office/powerpoint/2010/main" val="226032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AFEC5-BA16-8C25-35EA-28AA1BC1CD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85C5E4-85ED-7EB0-D06F-D8E16AD048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0D6BF4-557D-CA16-DC0E-D9682FB525B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A2F7B84-2D79-F8A4-F19C-1408751BF9F6}"/>
              </a:ext>
            </a:extLst>
          </p:cNvPr>
          <p:cNvSpPr>
            <a:spLocks noGrp="1"/>
          </p:cNvSpPr>
          <p:nvPr>
            <p:ph type="sldNum" sz="quarter" idx="5"/>
          </p:nvPr>
        </p:nvSpPr>
        <p:spPr/>
        <p:txBody>
          <a:bodyPr/>
          <a:lstStyle/>
          <a:p>
            <a:fld id="{0C2C13D3-B291-44D2-95AA-8F8B205FDB45}" type="slidenum">
              <a:rPr lang="en-US" smtClean="0"/>
              <a:t>4</a:t>
            </a:fld>
            <a:endParaRPr lang="en-US"/>
          </a:p>
        </p:txBody>
      </p:sp>
    </p:spTree>
    <p:extLst>
      <p:ext uri="{BB962C8B-B14F-4D97-AF65-F5344CB8AC3E}">
        <p14:creationId xmlns:p14="http://schemas.microsoft.com/office/powerpoint/2010/main" val="1731285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9F329-D3A8-2DBE-7381-D0B05485E9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C72B35-05C5-79A8-CC69-52593E3BC7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8D670E-E250-F918-2556-FFDBDA2D752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339D231-7B1F-EAF3-AF1B-77DC8441CC39}"/>
              </a:ext>
            </a:extLst>
          </p:cNvPr>
          <p:cNvSpPr>
            <a:spLocks noGrp="1"/>
          </p:cNvSpPr>
          <p:nvPr>
            <p:ph type="sldNum" sz="quarter" idx="5"/>
          </p:nvPr>
        </p:nvSpPr>
        <p:spPr/>
        <p:txBody>
          <a:bodyPr/>
          <a:lstStyle/>
          <a:p>
            <a:fld id="{0C2C13D3-B291-44D2-95AA-8F8B205FDB45}" type="slidenum">
              <a:rPr lang="en-US" smtClean="0"/>
              <a:t>5</a:t>
            </a:fld>
            <a:endParaRPr lang="en-US"/>
          </a:p>
        </p:txBody>
      </p:sp>
    </p:spTree>
    <p:extLst>
      <p:ext uri="{BB962C8B-B14F-4D97-AF65-F5344CB8AC3E}">
        <p14:creationId xmlns:p14="http://schemas.microsoft.com/office/powerpoint/2010/main" val="1554429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D12262-061E-A421-9FFF-74ABA0B203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DEE379-C553-C68E-762B-65E46091F1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9E6065-8FB1-CD42-593B-97A63DA96E5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022ADD8-4127-7031-39F7-412798B243F7}"/>
              </a:ext>
            </a:extLst>
          </p:cNvPr>
          <p:cNvSpPr>
            <a:spLocks noGrp="1"/>
          </p:cNvSpPr>
          <p:nvPr>
            <p:ph type="sldNum" sz="quarter" idx="5"/>
          </p:nvPr>
        </p:nvSpPr>
        <p:spPr/>
        <p:txBody>
          <a:bodyPr/>
          <a:lstStyle/>
          <a:p>
            <a:fld id="{0C2C13D3-B291-44D2-95AA-8F8B205FDB45}" type="slidenum">
              <a:rPr lang="en-US" smtClean="0"/>
              <a:t>6</a:t>
            </a:fld>
            <a:endParaRPr lang="en-US"/>
          </a:p>
        </p:txBody>
      </p:sp>
    </p:spTree>
    <p:extLst>
      <p:ext uri="{BB962C8B-B14F-4D97-AF65-F5344CB8AC3E}">
        <p14:creationId xmlns:p14="http://schemas.microsoft.com/office/powerpoint/2010/main" val="2955946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290A5-7112-65AE-25D1-EDBEA049C6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89C168-B007-BAE7-CC71-E57CF71749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2E504B-0F6F-0E51-515C-AC80FDE938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601FDC9-73C8-1430-731E-D74BAD61203D}"/>
              </a:ext>
            </a:extLst>
          </p:cNvPr>
          <p:cNvSpPr>
            <a:spLocks noGrp="1"/>
          </p:cNvSpPr>
          <p:nvPr>
            <p:ph type="sldNum" sz="quarter" idx="5"/>
          </p:nvPr>
        </p:nvSpPr>
        <p:spPr/>
        <p:txBody>
          <a:bodyPr/>
          <a:lstStyle/>
          <a:p>
            <a:fld id="{0C2C13D3-B291-44D2-95AA-8F8B205FDB45}" type="slidenum">
              <a:rPr lang="en-US" smtClean="0"/>
              <a:t>7</a:t>
            </a:fld>
            <a:endParaRPr lang="en-US"/>
          </a:p>
        </p:txBody>
      </p:sp>
    </p:spTree>
    <p:extLst>
      <p:ext uri="{BB962C8B-B14F-4D97-AF65-F5344CB8AC3E}">
        <p14:creationId xmlns:p14="http://schemas.microsoft.com/office/powerpoint/2010/main" val="29752783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9968B-6004-6BEC-F862-412D2753B0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C7BEC9-4465-C1F2-0079-A251770B49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6D75A2-F413-DF65-1137-260185AE7020}"/>
              </a:ext>
            </a:extLst>
          </p:cNvPr>
          <p:cNvSpPr>
            <a:spLocks noGrp="1"/>
          </p:cNvSpPr>
          <p:nvPr>
            <p:ph type="body" idx="1"/>
          </p:nvPr>
        </p:nvSpPr>
        <p:spPr/>
        <p:txBody>
          <a:bodyPr/>
          <a:lstStyle/>
          <a:p>
            <a:r>
              <a:rPr lang="en-US" dirty="0"/>
              <a:t>Pull out the bus matrix!</a:t>
            </a:r>
          </a:p>
        </p:txBody>
      </p:sp>
      <p:sp>
        <p:nvSpPr>
          <p:cNvPr id="4" name="Slide Number Placeholder 3">
            <a:extLst>
              <a:ext uri="{FF2B5EF4-FFF2-40B4-BE49-F238E27FC236}">
                <a16:creationId xmlns:a16="http://schemas.microsoft.com/office/drawing/2014/main" id="{83432D57-F58E-103F-3BB0-A61DAECC6914}"/>
              </a:ext>
            </a:extLst>
          </p:cNvPr>
          <p:cNvSpPr>
            <a:spLocks noGrp="1"/>
          </p:cNvSpPr>
          <p:nvPr>
            <p:ph type="sldNum" sz="quarter" idx="5"/>
          </p:nvPr>
        </p:nvSpPr>
        <p:spPr/>
        <p:txBody>
          <a:bodyPr/>
          <a:lstStyle/>
          <a:p>
            <a:fld id="{0C2C13D3-B291-44D2-95AA-8F8B205FDB45}" type="slidenum">
              <a:rPr lang="en-US" smtClean="0"/>
              <a:t>8</a:t>
            </a:fld>
            <a:endParaRPr lang="en-US"/>
          </a:p>
        </p:txBody>
      </p:sp>
    </p:spTree>
    <p:extLst>
      <p:ext uri="{BB962C8B-B14F-4D97-AF65-F5344CB8AC3E}">
        <p14:creationId xmlns:p14="http://schemas.microsoft.com/office/powerpoint/2010/main" val="1038311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3FB70F-5546-F7D3-4F9F-71966ACF6A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6EFA91-476D-0F4A-608B-E407D8C9F0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1A0B5A-AAD1-2529-6BC6-DC8D073F2D42}"/>
              </a:ext>
            </a:extLst>
          </p:cNvPr>
          <p:cNvSpPr>
            <a:spLocks noGrp="1"/>
          </p:cNvSpPr>
          <p:nvPr>
            <p:ph type="body" idx="1"/>
          </p:nvPr>
        </p:nvSpPr>
        <p:spPr/>
        <p:txBody>
          <a:bodyPr/>
          <a:lstStyle/>
          <a:p>
            <a:r>
              <a:rPr lang="en-US" dirty="0"/>
              <a:t>Pull out the bus matrix!</a:t>
            </a:r>
          </a:p>
        </p:txBody>
      </p:sp>
      <p:sp>
        <p:nvSpPr>
          <p:cNvPr id="4" name="Slide Number Placeholder 3">
            <a:extLst>
              <a:ext uri="{FF2B5EF4-FFF2-40B4-BE49-F238E27FC236}">
                <a16:creationId xmlns:a16="http://schemas.microsoft.com/office/drawing/2014/main" id="{6FF788D3-C0AC-3524-9B36-7B18488E0B65}"/>
              </a:ext>
            </a:extLst>
          </p:cNvPr>
          <p:cNvSpPr>
            <a:spLocks noGrp="1"/>
          </p:cNvSpPr>
          <p:nvPr>
            <p:ph type="sldNum" sz="quarter" idx="5"/>
          </p:nvPr>
        </p:nvSpPr>
        <p:spPr/>
        <p:txBody>
          <a:bodyPr/>
          <a:lstStyle/>
          <a:p>
            <a:fld id="{0C2C13D3-B291-44D2-95AA-8F8B205FDB45}" type="slidenum">
              <a:rPr lang="en-US" smtClean="0"/>
              <a:t>9</a:t>
            </a:fld>
            <a:endParaRPr lang="en-US"/>
          </a:p>
        </p:txBody>
      </p:sp>
    </p:spTree>
    <p:extLst>
      <p:ext uri="{BB962C8B-B14F-4D97-AF65-F5344CB8AC3E}">
        <p14:creationId xmlns:p14="http://schemas.microsoft.com/office/powerpoint/2010/main" val="2108912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E1E21-AD5A-3403-8EB6-D6D21C13E4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317D4C-62C1-2E74-6EBF-1A1DF7E02D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2DEA97-E055-6695-08C6-5B3B69A0AA26}"/>
              </a:ext>
            </a:extLst>
          </p:cNvPr>
          <p:cNvSpPr>
            <a:spLocks noGrp="1"/>
          </p:cNvSpPr>
          <p:nvPr>
            <p:ph type="body" idx="1"/>
          </p:nvPr>
        </p:nvSpPr>
        <p:spPr/>
        <p:txBody>
          <a:bodyPr/>
          <a:lstStyle/>
          <a:p>
            <a:r>
              <a:rPr lang="en-US" dirty="0"/>
              <a:t>Pull out the bus matrix!</a:t>
            </a:r>
          </a:p>
        </p:txBody>
      </p:sp>
      <p:sp>
        <p:nvSpPr>
          <p:cNvPr id="4" name="Slide Number Placeholder 3">
            <a:extLst>
              <a:ext uri="{FF2B5EF4-FFF2-40B4-BE49-F238E27FC236}">
                <a16:creationId xmlns:a16="http://schemas.microsoft.com/office/drawing/2014/main" id="{7B58F087-37C4-FB44-A0CD-D1F3806FD7ED}"/>
              </a:ext>
            </a:extLst>
          </p:cNvPr>
          <p:cNvSpPr>
            <a:spLocks noGrp="1"/>
          </p:cNvSpPr>
          <p:nvPr>
            <p:ph type="sldNum" sz="quarter" idx="5"/>
          </p:nvPr>
        </p:nvSpPr>
        <p:spPr/>
        <p:txBody>
          <a:bodyPr/>
          <a:lstStyle/>
          <a:p>
            <a:fld id="{0C2C13D3-B291-44D2-95AA-8F8B205FDB45}" type="slidenum">
              <a:rPr lang="en-US" smtClean="0"/>
              <a:t>10</a:t>
            </a:fld>
            <a:endParaRPr lang="en-US"/>
          </a:p>
        </p:txBody>
      </p:sp>
    </p:spTree>
    <p:extLst>
      <p:ext uri="{BB962C8B-B14F-4D97-AF65-F5344CB8AC3E}">
        <p14:creationId xmlns:p14="http://schemas.microsoft.com/office/powerpoint/2010/main" val="3432005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8E4703-6AA3-E980-C3E9-1840B933EB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413BFD-F557-09E6-C858-4CDFDE5B1D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9D8105-757A-8A9A-F551-3593812448BC}"/>
              </a:ext>
            </a:extLst>
          </p:cNvPr>
          <p:cNvSpPr>
            <a:spLocks noGrp="1"/>
          </p:cNvSpPr>
          <p:nvPr>
            <p:ph type="body" idx="1"/>
          </p:nvPr>
        </p:nvSpPr>
        <p:spPr/>
        <p:txBody>
          <a:bodyPr/>
          <a:lstStyle/>
          <a:p>
            <a:pPr>
              <a:buNone/>
            </a:pPr>
            <a:r>
              <a:rPr lang="en-US" dirty="0"/>
              <a:t>Benefits: </a:t>
            </a:r>
            <a:br>
              <a:rPr lang="en-US" dirty="0"/>
            </a:br>
            <a:r>
              <a:rPr lang="en-US" b="1" dirty="0"/>
              <a:t>Clarifies Scope</a:t>
            </a:r>
            <a:r>
              <a:rPr lang="en-US" dirty="0"/>
              <a:t>: Stakeholders see </a:t>
            </a:r>
            <a:r>
              <a:rPr lang="en-US" i="1" dirty="0"/>
              <a:t>what data is needed</a:t>
            </a:r>
            <a:r>
              <a:rPr lang="en-US" dirty="0"/>
              <a:t> and </a:t>
            </a:r>
            <a:r>
              <a:rPr lang="en-US" i="1" dirty="0"/>
              <a:t>where it overlaps</a:t>
            </a:r>
            <a:r>
              <a:rPr lang="en-US" dirty="0"/>
              <a:t>.</a:t>
            </a:r>
          </a:p>
          <a:p>
            <a:pPr>
              <a:buNone/>
            </a:pPr>
            <a:r>
              <a:rPr lang="en-US" b="1" dirty="0"/>
              <a:t>Encourages Reuse</a:t>
            </a:r>
            <a:r>
              <a:rPr lang="en-US" dirty="0"/>
              <a:t>: Promotes </a:t>
            </a:r>
            <a:r>
              <a:rPr lang="en-US" b="1" dirty="0"/>
              <a:t>conformed dimensions</a:t>
            </a:r>
            <a:r>
              <a:rPr lang="en-US" dirty="0"/>
              <a:t>—single definitions reused across processes.</a:t>
            </a:r>
          </a:p>
          <a:p>
            <a:pPr>
              <a:buNone/>
            </a:pPr>
            <a:r>
              <a:rPr lang="en-US" b="1" dirty="0"/>
              <a:t>Supports Iteration</a:t>
            </a:r>
            <a:r>
              <a:rPr lang="en-US" dirty="0"/>
              <a:t>: You can build out your data warehouse in increments.</a:t>
            </a:r>
          </a:p>
          <a:p>
            <a:pPr>
              <a:buNone/>
            </a:pPr>
            <a:r>
              <a:rPr lang="en-US" b="1" dirty="0"/>
              <a:t>Bridges Tech &amp; Business</a:t>
            </a:r>
            <a:r>
              <a:rPr lang="en-US" dirty="0"/>
              <a:t>: Translates messy system tables into understandable business concepts.</a:t>
            </a:r>
          </a:p>
          <a:p>
            <a:r>
              <a:rPr lang="en-US" b="1" dirty="0"/>
              <a:t>Facilitates Power BI Modeling</a:t>
            </a:r>
            <a:r>
              <a:rPr lang="en-US" dirty="0"/>
              <a:t>: Leads to semantic models that support consistent slicing/filtering.</a:t>
            </a:r>
          </a:p>
          <a:p>
            <a:endParaRPr lang="en-US" dirty="0"/>
          </a:p>
          <a:p>
            <a:r>
              <a:rPr lang="en-US" dirty="0"/>
              <a:t>Don’t be afraid to include data that doesn’t exist for now. </a:t>
            </a:r>
          </a:p>
          <a:p>
            <a:endParaRPr lang="en-US" dirty="0"/>
          </a:p>
        </p:txBody>
      </p:sp>
      <p:sp>
        <p:nvSpPr>
          <p:cNvPr id="4" name="Slide Number Placeholder 3">
            <a:extLst>
              <a:ext uri="{FF2B5EF4-FFF2-40B4-BE49-F238E27FC236}">
                <a16:creationId xmlns:a16="http://schemas.microsoft.com/office/drawing/2014/main" id="{863F72FB-F9F0-B7DF-F2BC-C11528F20F16}"/>
              </a:ext>
            </a:extLst>
          </p:cNvPr>
          <p:cNvSpPr>
            <a:spLocks noGrp="1"/>
          </p:cNvSpPr>
          <p:nvPr>
            <p:ph type="sldNum" sz="quarter" idx="5"/>
          </p:nvPr>
        </p:nvSpPr>
        <p:spPr/>
        <p:txBody>
          <a:bodyPr/>
          <a:lstStyle/>
          <a:p>
            <a:fld id="{0C2C13D3-B291-44D2-95AA-8F8B205FDB45}" type="slidenum">
              <a:rPr lang="en-US" smtClean="0"/>
              <a:t>11</a:t>
            </a:fld>
            <a:endParaRPr lang="en-US"/>
          </a:p>
        </p:txBody>
      </p:sp>
    </p:spTree>
    <p:extLst>
      <p:ext uri="{BB962C8B-B14F-4D97-AF65-F5344CB8AC3E}">
        <p14:creationId xmlns:p14="http://schemas.microsoft.com/office/powerpoint/2010/main" val="3163977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A936B-A28C-1A96-2381-A23072DF1D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978032-CBC2-17AF-8475-0D33CAB70B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137EBB5-F1E4-119A-DD99-CE9E784D1981}"/>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5" name="Footer Placeholder 4">
            <a:extLst>
              <a:ext uri="{FF2B5EF4-FFF2-40B4-BE49-F238E27FC236}">
                <a16:creationId xmlns:a16="http://schemas.microsoft.com/office/drawing/2014/main" id="{C559F3E4-6AED-C2C1-22CD-6DDF37FF0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A67511-ADC3-08D3-1C96-595B954DC39D}"/>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124943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5B169-1BEB-4423-E532-5842DE8C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1F9D34-67D8-4706-993C-2BC74A005A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3A5E2C-C6C4-F9E5-72CC-58544437999C}"/>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5" name="Footer Placeholder 4">
            <a:extLst>
              <a:ext uri="{FF2B5EF4-FFF2-40B4-BE49-F238E27FC236}">
                <a16:creationId xmlns:a16="http://schemas.microsoft.com/office/drawing/2014/main" id="{E21ABECA-9F8E-C9F3-088C-BF7C26A5377C}"/>
              </a:ext>
            </a:extLst>
          </p:cNvPr>
          <p:cNvSpPr>
            <a:spLocks noGrp="1"/>
          </p:cNvSpPr>
          <p:nvPr>
            <p:ph type="ftr" sz="quarter" idx="11"/>
          </p:nvPr>
        </p:nvSpPr>
        <p:spPr/>
        <p:txBody>
          <a:bodyPr/>
          <a:lstStyle/>
          <a:p>
            <a:r>
              <a:rPr lang="en-US"/>
              <a:t>Data On Wheels</a:t>
            </a:r>
            <a:endParaRPr lang="en-US" dirty="0"/>
          </a:p>
        </p:txBody>
      </p:sp>
      <p:sp>
        <p:nvSpPr>
          <p:cNvPr id="6" name="Slide Number Placeholder 5">
            <a:extLst>
              <a:ext uri="{FF2B5EF4-FFF2-40B4-BE49-F238E27FC236}">
                <a16:creationId xmlns:a16="http://schemas.microsoft.com/office/drawing/2014/main" id="{05443473-F376-ABA2-DF25-4732CA36C164}"/>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495574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A6FF99-3A97-0EDC-F194-43D6D0A875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E26A4F-DA34-5362-3A56-A7BBAB76940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4544A2-C13B-43C4-D44B-340EB55FA9B5}"/>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5" name="Footer Placeholder 4">
            <a:extLst>
              <a:ext uri="{FF2B5EF4-FFF2-40B4-BE49-F238E27FC236}">
                <a16:creationId xmlns:a16="http://schemas.microsoft.com/office/drawing/2014/main" id="{F5473F04-3778-D19D-1A5A-314AB0387704}"/>
              </a:ext>
            </a:extLst>
          </p:cNvPr>
          <p:cNvSpPr>
            <a:spLocks noGrp="1"/>
          </p:cNvSpPr>
          <p:nvPr>
            <p:ph type="ftr" sz="quarter" idx="11"/>
          </p:nvPr>
        </p:nvSpPr>
        <p:spPr/>
        <p:txBody>
          <a:bodyPr/>
          <a:lstStyle/>
          <a:p>
            <a:r>
              <a:rPr lang="en-US"/>
              <a:t>Data On Wheels</a:t>
            </a:r>
            <a:endParaRPr lang="en-US" dirty="0"/>
          </a:p>
        </p:txBody>
      </p:sp>
      <p:sp>
        <p:nvSpPr>
          <p:cNvPr id="6" name="Slide Number Placeholder 5">
            <a:extLst>
              <a:ext uri="{FF2B5EF4-FFF2-40B4-BE49-F238E27FC236}">
                <a16:creationId xmlns:a16="http://schemas.microsoft.com/office/drawing/2014/main" id="{FFF68A62-3E12-37BA-8280-A1E4C4DEE4AB}"/>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1141440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E8FE2-1D11-C9BB-4769-50F159D33F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F10C1D-8C1D-E41D-896E-AFEDECCA6F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B4D424-5FE7-A9C9-0449-0A770C348AB0}"/>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5" name="Footer Placeholder 4">
            <a:extLst>
              <a:ext uri="{FF2B5EF4-FFF2-40B4-BE49-F238E27FC236}">
                <a16:creationId xmlns:a16="http://schemas.microsoft.com/office/drawing/2014/main" id="{750B0E69-3B14-7DDA-99FF-908BA5F68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CAA6B6-7DB8-CBA4-FA58-5B136CED3554}"/>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636745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FA54C-E0BB-9B2A-671F-D82E225B42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8F187F9-6B3C-D7A8-E1DC-115DE531A5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F0942B-25D8-59D9-AB2A-662BD452BFB3}"/>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5" name="Footer Placeholder 4">
            <a:extLst>
              <a:ext uri="{FF2B5EF4-FFF2-40B4-BE49-F238E27FC236}">
                <a16:creationId xmlns:a16="http://schemas.microsoft.com/office/drawing/2014/main" id="{1B226278-764A-0F92-7100-CBDA0E72D4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C43A11-2135-7C94-3D70-D4463174B30E}"/>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326012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D60A3-3D76-B6EB-ED61-B6A187F5F4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3F76AA-8BFE-18BF-422A-C954F62FFC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1BA4C6-D0DE-F4E8-9F3F-710B6FDFBC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E927C0-DD26-DFA5-E0C9-559B12F06132}"/>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6" name="Footer Placeholder 5">
            <a:extLst>
              <a:ext uri="{FF2B5EF4-FFF2-40B4-BE49-F238E27FC236}">
                <a16:creationId xmlns:a16="http://schemas.microsoft.com/office/drawing/2014/main" id="{4F9E5FC7-F4B0-AED8-BE74-4688FD705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400CAD-E7B9-6EEA-F476-FAF9D19D577B}"/>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86807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A497B-CD00-1E21-D503-C48003C586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3A4DA8-C321-24CF-2130-972E5AF5A7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485477-42D0-8931-1243-28CEDE8CB45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CEA838D-5752-53BB-C302-81B5A57B44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3D6A8A-FD6A-FAF8-3349-7211853807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F40C4D-1EEC-4B8B-60D2-CE53F4895D2F}"/>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8" name="Footer Placeholder 7">
            <a:extLst>
              <a:ext uri="{FF2B5EF4-FFF2-40B4-BE49-F238E27FC236}">
                <a16:creationId xmlns:a16="http://schemas.microsoft.com/office/drawing/2014/main" id="{EFF76F80-8361-624D-BE87-0E4C70369F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095192-C85F-66B8-F7F5-946B11817C18}"/>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829397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C73F1-0C8A-BB78-70BE-BEF5C51A9C3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C565667-B36F-ABE7-D0C2-FED12A44AB6B}"/>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4" name="Footer Placeholder 3">
            <a:extLst>
              <a:ext uri="{FF2B5EF4-FFF2-40B4-BE49-F238E27FC236}">
                <a16:creationId xmlns:a16="http://schemas.microsoft.com/office/drawing/2014/main" id="{2461C30D-B797-0348-2377-952FA3C8437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EC6FAB-F92A-9A45-3823-03213ED969AF}"/>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955685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76E47C-A774-A701-1858-FDDDFEED5A0C}"/>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3" name="Footer Placeholder 2">
            <a:extLst>
              <a:ext uri="{FF2B5EF4-FFF2-40B4-BE49-F238E27FC236}">
                <a16:creationId xmlns:a16="http://schemas.microsoft.com/office/drawing/2014/main" id="{E1F9C858-D4F6-0CF3-682C-3AC192F2B4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C89881C-16D8-60B0-A68D-3908D2AEDF82}"/>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3149876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80326-0548-4D72-9AD7-829ED8108D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12FA056-63B4-541B-2EAA-3918E38B7C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4F113B2-8F9F-76CB-24A6-B8E68CF8FF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6FFE3D-B9AD-70A9-CAC2-4780DFF0549E}"/>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6" name="Footer Placeholder 5">
            <a:extLst>
              <a:ext uri="{FF2B5EF4-FFF2-40B4-BE49-F238E27FC236}">
                <a16:creationId xmlns:a16="http://schemas.microsoft.com/office/drawing/2014/main" id="{29835816-0555-80E6-A6C3-DF4B7B2F04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819928-5761-43BB-1133-6AAC630F0FAB}"/>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3551885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9D3C7-1E53-0AA0-2FFF-D31088CF9C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0A0A5E-EFB3-B7A4-0C90-89522A1DD8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0692035-1084-4AC5-BA26-CE4F8F86F9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7E00CD-18DD-749A-86D4-152CA9C4E4F4}"/>
              </a:ext>
            </a:extLst>
          </p:cNvPr>
          <p:cNvSpPr>
            <a:spLocks noGrp="1"/>
          </p:cNvSpPr>
          <p:nvPr>
            <p:ph type="dt" sz="half" idx="10"/>
          </p:nvPr>
        </p:nvSpPr>
        <p:spPr/>
        <p:txBody>
          <a:bodyPr/>
          <a:lstStyle/>
          <a:p>
            <a:fld id="{19424AB6-689F-4D94-89E3-667E6F78A9F8}" type="datetimeFigureOut">
              <a:rPr lang="en-US" smtClean="0"/>
              <a:t>7/2/2025</a:t>
            </a:fld>
            <a:endParaRPr lang="en-US"/>
          </a:p>
        </p:txBody>
      </p:sp>
      <p:sp>
        <p:nvSpPr>
          <p:cNvPr id="6" name="Footer Placeholder 5">
            <a:extLst>
              <a:ext uri="{FF2B5EF4-FFF2-40B4-BE49-F238E27FC236}">
                <a16:creationId xmlns:a16="http://schemas.microsoft.com/office/drawing/2014/main" id="{C217A577-5634-E4A1-F9BE-AB24F8318E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639290-53C2-44F4-7123-42262B3CC4C4}"/>
              </a:ext>
            </a:extLst>
          </p:cNvPr>
          <p:cNvSpPr>
            <a:spLocks noGrp="1"/>
          </p:cNvSpPr>
          <p:nvPr>
            <p:ph type="sldNum" sz="quarter" idx="12"/>
          </p:nvPr>
        </p:nvSpPr>
        <p:spPr/>
        <p:txBody>
          <a:bodyPr/>
          <a:lstStyle/>
          <a:p>
            <a:fld id="{D36D349C-6C77-4145-8ACB-E361179CA65F}" type="slidenum">
              <a:rPr lang="en-US" smtClean="0"/>
              <a:t>‹#›</a:t>
            </a:fld>
            <a:endParaRPr lang="en-US"/>
          </a:p>
        </p:txBody>
      </p:sp>
    </p:spTree>
    <p:extLst>
      <p:ext uri="{BB962C8B-B14F-4D97-AF65-F5344CB8AC3E}">
        <p14:creationId xmlns:p14="http://schemas.microsoft.com/office/powerpoint/2010/main" val="2078183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B1EDD6-DF08-D054-8CB4-B5219E9FD4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912819-8CF0-6ED2-8F6B-1CEE1EF57A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AB0FD5-D308-B238-09AE-9D3F591D9D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424AB6-689F-4D94-89E3-667E6F78A9F8}" type="datetimeFigureOut">
              <a:rPr lang="en-US" smtClean="0"/>
              <a:t>7/2/2025</a:t>
            </a:fld>
            <a:endParaRPr lang="en-US"/>
          </a:p>
        </p:txBody>
      </p:sp>
      <p:sp>
        <p:nvSpPr>
          <p:cNvPr id="5" name="Footer Placeholder 4">
            <a:extLst>
              <a:ext uri="{FF2B5EF4-FFF2-40B4-BE49-F238E27FC236}">
                <a16:creationId xmlns:a16="http://schemas.microsoft.com/office/drawing/2014/main" id="{213640B5-0807-F9FE-DC39-61BF57B648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On Wheels</a:t>
            </a:r>
            <a:endParaRPr lang="en-US" dirty="0"/>
          </a:p>
        </p:txBody>
      </p:sp>
      <p:sp>
        <p:nvSpPr>
          <p:cNvPr id="6" name="Slide Number Placeholder 5">
            <a:extLst>
              <a:ext uri="{FF2B5EF4-FFF2-40B4-BE49-F238E27FC236}">
                <a16:creationId xmlns:a16="http://schemas.microsoft.com/office/drawing/2014/main" id="{E5B4B08E-A102-F055-7747-2596A03915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6D349C-6C77-4145-8ACB-E361179CA65F}" type="slidenum">
              <a:rPr lang="en-US" smtClean="0"/>
              <a:t>‹#›</a:t>
            </a:fld>
            <a:endParaRPr lang="en-US"/>
          </a:p>
        </p:txBody>
      </p:sp>
    </p:spTree>
    <p:extLst>
      <p:ext uri="{BB962C8B-B14F-4D97-AF65-F5344CB8AC3E}">
        <p14:creationId xmlns:p14="http://schemas.microsoft.com/office/powerpoint/2010/main" val="95951295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c-ZqToc85Yc&amp;list=PLv2BtOtLblH3Zz07fWYWit-nAV6et0LSX" TargetMode="External"/><Relationship Id="rId7"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www.youtube.com/watch?v=air7T8wCYkU" TargetMode="External"/><Relationship Id="rId5" Type="http://schemas.openxmlformats.org/officeDocument/2006/relationships/hyperlink" Target="https://storybi.com/learn/" TargetMode="External"/><Relationship Id="rId4" Type="http://schemas.openxmlformats.org/officeDocument/2006/relationships/hyperlink" Target="https://www.kimballgroup.com/data-warehouse-business-intelligence-resources/kimball-techniques/"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dataonwheels.wordpress.com/" TargetMode="Externa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www.linkedin.com/in/kristyna-ferris-dataonwheel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22E92-41AE-89A9-2018-F418DEE61614}"/>
              </a:ext>
            </a:extLst>
          </p:cNvPr>
          <p:cNvSpPr>
            <a:spLocks noGrp="1"/>
          </p:cNvSpPr>
          <p:nvPr>
            <p:ph type="ctrTitle"/>
          </p:nvPr>
        </p:nvSpPr>
        <p:spPr>
          <a:xfrm>
            <a:off x="638881" y="293914"/>
            <a:ext cx="10909640" cy="1776883"/>
          </a:xfrm>
        </p:spPr>
        <p:txBody>
          <a:bodyPr anchor="ctr">
            <a:noAutofit/>
          </a:bodyPr>
          <a:lstStyle/>
          <a:p>
            <a:pPr>
              <a:lnSpc>
                <a:spcPct val="100000"/>
              </a:lnSpc>
            </a:pPr>
            <a:r>
              <a:rPr lang="en-US" sz="4400" dirty="0">
                <a:latin typeface="Arial" panose="020B0604020202020204" pitchFamily="34" charset="0"/>
                <a:cs typeface="Arial" panose="020B0604020202020204" pitchFamily="34" charset="0"/>
              </a:rPr>
              <a:t>The Fellowship of the Star Schema </a:t>
            </a:r>
            <a:br>
              <a:rPr lang="en-US" sz="2400" dirty="0">
                <a:latin typeface="Arial" panose="020B0604020202020204" pitchFamily="34" charset="0"/>
                <a:cs typeface="Arial" panose="020B0604020202020204" pitchFamily="34" charset="0"/>
              </a:rPr>
            </a:br>
            <a:br>
              <a:rPr lang="en-US" sz="2400" dirty="0">
                <a:latin typeface="Arial" panose="020B0604020202020204" pitchFamily="34" charset="0"/>
                <a:cs typeface="Arial" panose="020B0604020202020204" pitchFamily="34" charset="0"/>
              </a:rPr>
            </a:br>
            <a:r>
              <a:rPr lang="en-US" sz="2800" i="1" dirty="0">
                <a:latin typeface="Arial" panose="020B0604020202020204" pitchFamily="34" charset="0"/>
                <a:cs typeface="Arial" panose="020B0604020202020204" pitchFamily="34" charset="0"/>
              </a:rPr>
              <a:t>Transforming OLTP Data for PBI</a:t>
            </a:r>
            <a:endParaRPr lang="en-US" sz="4400" i="1" dirty="0"/>
          </a:p>
        </p:txBody>
      </p:sp>
      <p:sp>
        <p:nvSpPr>
          <p:cNvPr id="3" name="Subtitle 2">
            <a:extLst>
              <a:ext uri="{FF2B5EF4-FFF2-40B4-BE49-F238E27FC236}">
                <a16:creationId xmlns:a16="http://schemas.microsoft.com/office/drawing/2014/main" id="{A56814C2-A141-3245-72A9-BB4B623F7B43}"/>
              </a:ext>
            </a:extLst>
          </p:cNvPr>
          <p:cNvSpPr>
            <a:spLocks noGrp="1"/>
          </p:cNvSpPr>
          <p:nvPr>
            <p:ph type="subTitle" idx="1"/>
          </p:nvPr>
        </p:nvSpPr>
        <p:spPr>
          <a:xfrm>
            <a:off x="638878" y="2407970"/>
            <a:ext cx="10909643" cy="687406"/>
          </a:xfrm>
        </p:spPr>
        <p:txBody>
          <a:bodyPr anchor="ctr">
            <a:normAutofit/>
          </a:bodyPr>
          <a:lstStyle/>
          <a:p>
            <a:r>
              <a:rPr lang="en-US" dirty="0">
                <a:cs typeface="Arial" panose="020B0604020202020204" pitchFamily="34" charset="0"/>
              </a:rPr>
              <a:t>Kristyna Ferris</a:t>
            </a:r>
          </a:p>
        </p:txBody>
      </p:sp>
      <p:pic>
        <p:nvPicPr>
          <p:cNvPr id="22" name="Picture 21" descr="A picture containing screenshot, outdoor, ground&#10;&#10;Description automatically generated">
            <a:extLst>
              <a:ext uri="{FF2B5EF4-FFF2-40B4-BE49-F238E27FC236}">
                <a16:creationId xmlns:a16="http://schemas.microsoft.com/office/drawing/2014/main" id="{E64EA128-BDE4-96CE-A737-4230B578E3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 y="3473866"/>
            <a:ext cx="11548872" cy="1905564"/>
          </a:xfrm>
          <a:prstGeom prst="rect">
            <a:avLst/>
          </a:prstGeom>
        </p:spPr>
      </p:pic>
      <p:sp>
        <p:nvSpPr>
          <p:cNvPr id="4" name="Subtitle 2">
            <a:extLst>
              <a:ext uri="{FF2B5EF4-FFF2-40B4-BE49-F238E27FC236}">
                <a16:creationId xmlns:a16="http://schemas.microsoft.com/office/drawing/2014/main" id="{96B98EF1-60D6-3385-EDAB-FC60A760F0D8}"/>
              </a:ext>
            </a:extLst>
          </p:cNvPr>
          <p:cNvSpPr txBox="1">
            <a:spLocks/>
          </p:cNvSpPr>
          <p:nvPr/>
        </p:nvSpPr>
        <p:spPr>
          <a:xfrm>
            <a:off x="638878" y="5876679"/>
            <a:ext cx="10909643" cy="68740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chemeClr val="bg1"/>
                </a:solidFill>
                <a:cs typeface="Arial" panose="020B0604020202020204" pitchFamily="34" charset="0"/>
              </a:rPr>
              <a:t>Please grab some swag! </a:t>
            </a:r>
          </a:p>
        </p:txBody>
      </p:sp>
    </p:spTree>
    <p:extLst>
      <p:ext uri="{BB962C8B-B14F-4D97-AF65-F5344CB8AC3E}">
        <p14:creationId xmlns:p14="http://schemas.microsoft.com/office/powerpoint/2010/main" val="654139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4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FBCD0F-E909-403F-589C-B3D8396E36DB}"/>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6368779D-9A48-2586-75B6-6C1F905460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B8EE7C-CE65-5EC0-2A1A-4DB603449E05}"/>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dirty="0"/>
              <a:t>The Council of Stakeholders – Defining the Quest</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A2169B08-4276-1744-7ECE-CB0AA9F16C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5257934-F9B5-097B-8218-5AE3B061B6A7}"/>
              </a:ext>
            </a:extLst>
          </p:cNvPr>
          <p:cNvSpPr txBox="1"/>
          <p:nvPr/>
        </p:nvSpPr>
        <p:spPr>
          <a:xfrm>
            <a:off x="4925895" y="2081539"/>
            <a:ext cx="7137176" cy="4154984"/>
          </a:xfrm>
          <a:prstGeom prst="rect">
            <a:avLst/>
          </a:prstGeom>
          <a:noFill/>
        </p:spPr>
        <p:txBody>
          <a:bodyPr wrap="square" rtlCol="0">
            <a:spAutoFit/>
          </a:bodyPr>
          <a:lstStyle/>
          <a:p>
            <a:r>
              <a:rPr lang="en-US" sz="2400" dirty="0"/>
              <a:t>Pro Tip: </a:t>
            </a:r>
          </a:p>
          <a:p>
            <a:endParaRPr lang="en-US" sz="2400" dirty="0"/>
          </a:p>
          <a:p>
            <a:r>
              <a:rPr lang="en-US" sz="2400" dirty="0"/>
              <a:t>Write the answers to these questions down and email them to stakeholders. </a:t>
            </a:r>
          </a:p>
          <a:p>
            <a:endParaRPr lang="en-US" sz="2400" dirty="0"/>
          </a:p>
          <a:p>
            <a:r>
              <a:rPr lang="en-US" sz="2400" dirty="0"/>
              <a:t>This will hold them accountable to what the original goal of the report was.</a:t>
            </a:r>
          </a:p>
          <a:p>
            <a:endParaRPr lang="en-US" sz="2400" dirty="0"/>
          </a:p>
          <a:p>
            <a:r>
              <a:rPr lang="en-US" sz="2400" dirty="0"/>
              <a:t>Even better, put the answers on a hidden page of the report so the purpose of the report can never be forgotten.</a:t>
            </a:r>
          </a:p>
        </p:txBody>
      </p:sp>
      <p:pic>
        <p:nvPicPr>
          <p:cNvPr id="6" name="Picture 5">
            <a:extLst>
              <a:ext uri="{FF2B5EF4-FFF2-40B4-BE49-F238E27FC236}">
                <a16:creationId xmlns:a16="http://schemas.microsoft.com/office/drawing/2014/main" id="{42C1EA4B-54E4-0765-71EA-42B3E318AA88}"/>
              </a:ext>
            </a:extLst>
          </p:cNvPr>
          <p:cNvPicPr>
            <a:picLocks noChangeAspect="1"/>
          </p:cNvPicPr>
          <p:nvPr/>
        </p:nvPicPr>
        <p:blipFill>
          <a:blip r:embed="rId3"/>
          <a:stretch>
            <a:fillRect/>
          </a:stretch>
        </p:blipFill>
        <p:spPr>
          <a:xfrm>
            <a:off x="669036" y="2055813"/>
            <a:ext cx="3831454" cy="4532427"/>
          </a:xfrm>
          <a:prstGeom prst="rect">
            <a:avLst/>
          </a:prstGeom>
        </p:spPr>
      </p:pic>
    </p:spTree>
    <p:extLst>
      <p:ext uri="{BB962C8B-B14F-4D97-AF65-F5344CB8AC3E}">
        <p14:creationId xmlns:p14="http://schemas.microsoft.com/office/powerpoint/2010/main" val="1754759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2FC0BCC-9DE7-7BD6-A2FF-5B0126C56754}"/>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BB736905-40D8-C621-DF07-F3807118F3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1EAED5-D985-FD2D-7340-8FE42CC53588}"/>
              </a:ext>
            </a:extLst>
          </p:cNvPr>
          <p:cNvSpPr>
            <a:spLocks noGrp="1"/>
          </p:cNvSpPr>
          <p:nvPr>
            <p:ph type="title"/>
          </p:nvPr>
        </p:nvSpPr>
        <p:spPr>
          <a:xfrm>
            <a:off x="113122" y="365125"/>
            <a:ext cx="11802358" cy="1325563"/>
          </a:xfrm>
        </p:spPr>
        <p:txBody>
          <a:bodyPr vert="horz" lIns="91440" tIns="45720" rIns="91440" bIns="45720" rtlCol="0" anchor="ctr">
            <a:normAutofit/>
          </a:bodyPr>
          <a:lstStyle/>
          <a:p>
            <a:pPr algn="ctr"/>
            <a:r>
              <a:rPr lang="en-US" sz="5400" dirty="0"/>
              <a:t>Mapping the Star Schema – Bus Matrix</a:t>
            </a:r>
            <a:endParaRPr lang="en-US" sz="54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67FAC966-D66B-03ED-E210-05021B8BBE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DE0C9427-6DC9-6DD7-62CB-80B5F644E659}"/>
              </a:ext>
            </a:extLst>
          </p:cNvPr>
          <p:cNvGraphicFramePr>
            <a:graphicFrameLocks noGrp="1"/>
          </p:cNvGraphicFramePr>
          <p:nvPr>
            <p:extLst>
              <p:ext uri="{D42A27DB-BD31-4B8C-83A1-F6EECF244321}">
                <p14:modId xmlns:p14="http://schemas.microsoft.com/office/powerpoint/2010/main" val="626550741"/>
              </p:ext>
            </p:extLst>
          </p:nvPr>
        </p:nvGraphicFramePr>
        <p:xfrm>
          <a:off x="669036" y="2952629"/>
          <a:ext cx="11123897" cy="3479253"/>
        </p:xfrm>
        <a:graphic>
          <a:graphicData uri="http://schemas.openxmlformats.org/drawingml/2006/table">
            <a:tbl>
              <a:tblPr firstRow="1" bandRow="1">
                <a:tableStyleId>{5C22544A-7EE6-4342-B048-85BDC9FD1C3A}</a:tableStyleId>
              </a:tblPr>
              <a:tblGrid>
                <a:gridCol w="2564358">
                  <a:extLst>
                    <a:ext uri="{9D8B030D-6E8A-4147-A177-3AD203B41FA5}">
                      <a16:colId xmlns:a16="http://schemas.microsoft.com/office/drawing/2014/main" val="619992955"/>
                    </a:ext>
                  </a:extLst>
                </a:gridCol>
                <a:gridCol w="1641573">
                  <a:extLst>
                    <a:ext uri="{9D8B030D-6E8A-4147-A177-3AD203B41FA5}">
                      <a16:colId xmlns:a16="http://schemas.microsoft.com/office/drawing/2014/main" val="1706523620"/>
                    </a:ext>
                  </a:extLst>
                </a:gridCol>
                <a:gridCol w="1356017">
                  <a:extLst>
                    <a:ext uri="{9D8B030D-6E8A-4147-A177-3AD203B41FA5}">
                      <a16:colId xmlns:a16="http://schemas.microsoft.com/office/drawing/2014/main" val="2810153085"/>
                    </a:ext>
                  </a:extLst>
                </a:gridCol>
                <a:gridCol w="1853983">
                  <a:extLst>
                    <a:ext uri="{9D8B030D-6E8A-4147-A177-3AD203B41FA5}">
                      <a16:colId xmlns:a16="http://schemas.microsoft.com/office/drawing/2014/main" val="846175430"/>
                    </a:ext>
                  </a:extLst>
                </a:gridCol>
                <a:gridCol w="1853983">
                  <a:extLst>
                    <a:ext uri="{9D8B030D-6E8A-4147-A177-3AD203B41FA5}">
                      <a16:colId xmlns:a16="http://schemas.microsoft.com/office/drawing/2014/main" val="444303187"/>
                    </a:ext>
                  </a:extLst>
                </a:gridCol>
                <a:gridCol w="1853983">
                  <a:extLst>
                    <a:ext uri="{9D8B030D-6E8A-4147-A177-3AD203B41FA5}">
                      <a16:colId xmlns:a16="http://schemas.microsoft.com/office/drawing/2014/main" val="1903103149"/>
                    </a:ext>
                  </a:extLst>
                </a:gridCol>
              </a:tblGrid>
              <a:tr h="819361">
                <a:tc>
                  <a:txBody>
                    <a:bodyPr/>
                    <a:lstStyle/>
                    <a:p>
                      <a:r>
                        <a:rPr lang="en-US" dirty="0"/>
                        <a:t>Dimension →</a:t>
                      </a:r>
                    </a:p>
                    <a:p>
                      <a:r>
                        <a:rPr lang="en-US" dirty="0"/>
                        <a:t>Business Process/Facts ↓</a:t>
                      </a:r>
                      <a:endParaRPr lang="en-US" dirty="0">
                        <a:solidFill>
                          <a:schemeClr val="bg1"/>
                        </a:solidFill>
                      </a:endParaRPr>
                    </a:p>
                  </a:txBody>
                  <a:tcPr>
                    <a:solidFill>
                      <a:schemeClr val="accent1"/>
                    </a:solidFill>
                  </a:tcPr>
                </a:tc>
                <a:tc>
                  <a:txBody>
                    <a:bodyPr/>
                    <a:lstStyle/>
                    <a:p>
                      <a:r>
                        <a:rPr lang="en-US" dirty="0"/>
                        <a:t>Date</a:t>
                      </a:r>
                    </a:p>
                  </a:txBody>
                  <a:tcPr/>
                </a:tc>
                <a:tc>
                  <a:txBody>
                    <a:bodyPr/>
                    <a:lstStyle/>
                    <a:p>
                      <a:r>
                        <a:rPr lang="en-US" dirty="0"/>
                        <a:t>Product</a:t>
                      </a:r>
                    </a:p>
                  </a:txBody>
                  <a:tcPr/>
                </a:tc>
                <a:tc>
                  <a:txBody>
                    <a:bodyPr/>
                    <a:lstStyle/>
                    <a:p>
                      <a:r>
                        <a:rPr lang="en-US" dirty="0"/>
                        <a:t>Customer</a:t>
                      </a:r>
                    </a:p>
                  </a:txBody>
                  <a:tcPr/>
                </a:tc>
                <a:tc>
                  <a:txBody>
                    <a:bodyPr/>
                    <a:lstStyle/>
                    <a:p>
                      <a:r>
                        <a:rPr lang="en-US" dirty="0"/>
                        <a:t>Territory</a:t>
                      </a:r>
                    </a:p>
                  </a:txBody>
                  <a:tcPr/>
                </a:tc>
                <a:tc>
                  <a:txBody>
                    <a:bodyPr/>
                    <a:lstStyle/>
                    <a:p>
                      <a:r>
                        <a:rPr lang="en-US" dirty="0"/>
                        <a:t>Store</a:t>
                      </a:r>
                    </a:p>
                  </a:txBody>
                  <a:tcPr/>
                </a:tc>
                <a:extLst>
                  <a:ext uri="{0D108BD9-81ED-4DB2-BD59-A6C34878D82A}">
                    <a16:rowId xmlns:a16="http://schemas.microsoft.com/office/drawing/2014/main" val="2530612140"/>
                  </a:ext>
                </a:extLst>
              </a:tr>
              <a:tr h="664973">
                <a:tc>
                  <a:txBody>
                    <a:bodyPr/>
                    <a:lstStyle/>
                    <a:p>
                      <a:r>
                        <a:rPr lang="en-US" dirty="0">
                          <a:solidFill>
                            <a:schemeClr val="bg1"/>
                          </a:solidFill>
                        </a:rPr>
                        <a:t>Sales</a:t>
                      </a:r>
                    </a:p>
                  </a:txBody>
                  <a:tcPr>
                    <a:solidFill>
                      <a:schemeClr val="accent1"/>
                    </a:solidFill>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24709652"/>
                  </a:ext>
                </a:extLst>
              </a:tr>
              <a:tr h="664973">
                <a:tc>
                  <a:txBody>
                    <a:bodyPr/>
                    <a:lstStyle/>
                    <a:p>
                      <a:r>
                        <a:rPr lang="en-US" dirty="0">
                          <a:solidFill>
                            <a:schemeClr val="bg1"/>
                          </a:solidFill>
                        </a:rPr>
                        <a:t>Inventory</a:t>
                      </a:r>
                    </a:p>
                  </a:txBody>
                  <a:tcPr>
                    <a:solidFill>
                      <a:schemeClr val="accent1"/>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09671576"/>
                  </a:ext>
                </a:extLst>
              </a:tr>
              <a:tr h="664973">
                <a:tc>
                  <a:txBody>
                    <a:bodyPr/>
                    <a:lstStyle/>
                    <a:p>
                      <a:r>
                        <a:rPr lang="en-US" dirty="0">
                          <a:solidFill>
                            <a:schemeClr val="bg1"/>
                          </a:solidFill>
                        </a:rPr>
                        <a:t>Returns</a:t>
                      </a:r>
                    </a:p>
                  </a:txBody>
                  <a:tcPr>
                    <a:solidFill>
                      <a:schemeClr val="accent1"/>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nchor="ctr"/>
                </a:tc>
                <a:extLst>
                  <a:ext uri="{0D108BD9-81ED-4DB2-BD59-A6C34878D82A}">
                    <a16:rowId xmlns:a16="http://schemas.microsoft.com/office/drawing/2014/main" val="1382724928"/>
                  </a:ext>
                </a:extLst>
              </a:tr>
              <a:tr h="664973">
                <a:tc>
                  <a:txBody>
                    <a:bodyPr/>
                    <a:lstStyle/>
                    <a:p>
                      <a:endParaRPr lang="en-US" dirty="0">
                        <a:solidFill>
                          <a:schemeClr val="bg1"/>
                        </a:solidFill>
                      </a:endParaRPr>
                    </a:p>
                  </a:txBody>
                  <a:tcPr>
                    <a:solidFill>
                      <a:schemeClr val="accent1"/>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984862416"/>
                  </a:ext>
                </a:extLst>
              </a:tr>
            </a:tbl>
          </a:graphicData>
        </a:graphic>
      </p:graphicFrame>
      <p:pic>
        <p:nvPicPr>
          <p:cNvPr id="6" name="Graphic 5" descr="Checkmark with solid fill">
            <a:extLst>
              <a:ext uri="{FF2B5EF4-FFF2-40B4-BE49-F238E27FC236}">
                <a16:creationId xmlns:a16="http://schemas.microsoft.com/office/drawing/2014/main" id="{0F89F95A-86EE-E01F-8447-26C37F9E45C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55582" y="3819424"/>
            <a:ext cx="580114" cy="580114"/>
          </a:xfrm>
          <a:prstGeom prst="rect">
            <a:avLst/>
          </a:prstGeom>
        </p:spPr>
      </p:pic>
      <p:sp>
        <p:nvSpPr>
          <p:cNvPr id="7" name="TextBox 6">
            <a:extLst>
              <a:ext uri="{FF2B5EF4-FFF2-40B4-BE49-F238E27FC236}">
                <a16:creationId xmlns:a16="http://schemas.microsoft.com/office/drawing/2014/main" id="{77E91A19-62AC-0923-8772-6E16AA6C6F0B}"/>
              </a:ext>
            </a:extLst>
          </p:cNvPr>
          <p:cNvSpPr txBox="1"/>
          <p:nvPr/>
        </p:nvSpPr>
        <p:spPr>
          <a:xfrm>
            <a:off x="669036" y="1970202"/>
            <a:ext cx="11123897" cy="830997"/>
          </a:xfrm>
          <a:prstGeom prst="rect">
            <a:avLst/>
          </a:prstGeom>
          <a:noFill/>
        </p:spPr>
        <p:txBody>
          <a:bodyPr wrap="square" rtlCol="0">
            <a:spAutoFit/>
          </a:bodyPr>
          <a:lstStyle/>
          <a:p>
            <a:pPr algn="ctr"/>
            <a:r>
              <a:rPr lang="en-US" sz="2400" dirty="0"/>
              <a:t>Focus on measurable, event-based processes.</a:t>
            </a:r>
          </a:p>
          <a:p>
            <a:pPr algn="ctr"/>
            <a:r>
              <a:rPr lang="en-US" sz="2400" dirty="0"/>
              <a:t>This can easily result in the need for multiple reports and may highlight missing data. </a:t>
            </a:r>
          </a:p>
        </p:txBody>
      </p:sp>
      <p:pic>
        <p:nvPicPr>
          <p:cNvPr id="8" name="Graphic 7" descr="Checkmark with solid fill">
            <a:extLst>
              <a:ext uri="{FF2B5EF4-FFF2-40B4-BE49-F238E27FC236}">
                <a16:creationId xmlns:a16="http://schemas.microsoft.com/office/drawing/2014/main" id="{3E23C250-AEF1-28FF-4E6A-FFC95231DE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37575" y="3799001"/>
            <a:ext cx="580114" cy="580114"/>
          </a:xfrm>
          <a:prstGeom prst="rect">
            <a:avLst/>
          </a:prstGeom>
        </p:spPr>
      </p:pic>
      <p:pic>
        <p:nvPicPr>
          <p:cNvPr id="9" name="Graphic 8" descr="Checkmark with solid fill">
            <a:extLst>
              <a:ext uri="{FF2B5EF4-FFF2-40B4-BE49-F238E27FC236}">
                <a16:creationId xmlns:a16="http://schemas.microsoft.com/office/drawing/2014/main" id="{8CE05C78-55BC-87A7-4D60-43CD3AD7A0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41415" y="3819424"/>
            <a:ext cx="580114" cy="580114"/>
          </a:xfrm>
          <a:prstGeom prst="rect">
            <a:avLst/>
          </a:prstGeom>
        </p:spPr>
      </p:pic>
      <p:pic>
        <p:nvPicPr>
          <p:cNvPr id="10" name="Graphic 9" descr="Checkmark with solid fill">
            <a:extLst>
              <a:ext uri="{FF2B5EF4-FFF2-40B4-BE49-F238E27FC236}">
                <a16:creationId xmlns:a16="http://schemas.microsoft.com/office/drawing/2014/main" id="{0748A839-BB08-5987-61C4-EF2F25E567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93146" y="3809996"/>
            <a:ext cx="580114" cy="580114"/>
          </a:xfrm>
          <a:prstGeom prst="rect">
            <a:avLst/>
          </a:prstGeom>
        </p:spPr>
      </p:pic>
      <p:pic>
        <p:nvPicPr>
          <p:cNvPr id="11" name="Graphic 10" descr="Checkmark with solid fill">
            <a:extLst>
              <a:ext uri="{FF2B5EF4-FFF2-40B4-BE49-F238E27FC236}">
                <a16:creationId xmlns:a16="http://schemas.microsoft.com/office/drawing/2014/main" id="{9DFC08BA-0B71-5464-F674-339E9EFAEC5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37575" y="5182446"/>
            <a:ext cx="580114" cy="580114"/>
          </a:xfrm>
          <a:prstGeom prst="rect">
            <a:avLst/>
          </a:prstGeom>
        </p:spPr>
      </p:pic>
      <p:pic>
        <p:nvPicPr>
          <p:cNvPr id="12" name="Graphic 11" descr="Checkmark with solid fill">
            <a:extLst>
              <a:ext uri="{FF2B5EF4-FFF2-40B4-BE49-F238E27FC236}">
                <a16:creationId xmlns:a16="http://schemas.microsoft.com/office/drawing/2014/main" id="{3847CC43-6F7C-7B79-59F8-C40A2BB946C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41415" y="4545539"/>
            <a:ext cx="580114" cy="580114"/>
          </a:xfrm>
          <a:prstGeom prst="rect">
            <a:avLst/>
          </a:prstGeom>
        </p:spPr>
      </p:pic>
      <p:pic>
        <p:nvPicPr>
          <p:cNvPr id="13" name="Graphic 12" descr="Checkmark with solid fill">
            <a:extLst>
              <a:ext uri="{FF2B5EF4-FFF2-40B4-BE49-F238E27FC236}">
                <a16:creationId xmlns:a16="http://schemas.microsoft.com/office/drawing/2014/main" id="{6C07E711-A6E4-CB4B-EF8B-863C7A85AAE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41415" y="5198653"/>
            <a:ext cx="580114" cy="580114"/>
          </a:xfrm>
          <a:prstGeom prst="rect">
            <a:avLst/>
          </a:prstGeom>
        </p:spPr>
      </p:pic>
      <p:pic>
        <p:nvPicPr>
          <p:cNvPr id="14" name="Graphic 13" descr="Checkmark with solid fill">
            <a:extLst>
              <a:ext uri="{FF2B5EF4-FFF2-40B4-BE49-F238E27FC236}">
                <a16:creationId xmlns:a16="http://schemas.microsoft.com/office/drawing/2014/main" id="{344FD629-48F6-C31D-548A-B5F6A5CFFB6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58585" y="4545539"/>
            <a:ext cx="580114" cy="580114"/>
          </a:xfrm>
          <a:prstGeom prst="rect">
            <a:avLst/>
          </a:prstGeom>
        </p:spPr>
      </p:pic>
      <p:pic>
        <p:nvPicPr>
          <p:cNvPr id="15" name="Graphic 14" descr="Checkmark with solid fill">
            <a:extLst>
              <a:ext uri="{FF2B5EF4-FFF2-40B4-BE49-F238E27FC236}">
                <a16:creationId xmlns:a16="http://schemas.microsoft.com/office/drawing/2014/main" id="{14A029F9-3D20-3932-5A74-EC1FA64F2A4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62092" y="5180627"/>
            <a:ext cx="580114" cy="580114"/>
          </a:xfrm>
          <a:prstGeom prst="rect">
            <a:avLst/>
          </a:prstGeom>
        </p:spPr>
      </p:pic>
      <p:pic>
        <p:nvPicPr>
          <p:cNvPr id="16" name="Graphic 15" descr="Checkmark with solid fill">
            <a:extLst>
              <a:ext uri="{FF2B5EF4-FFF2-40B4-BE49-F238E27FC236}">
                <a16:creationId xmlns:a16="http://schemas.microsoft.com/office/drawing/2014/main" id="{DE4EFB9C-C253-5966-D188-9F2C54BC5E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595380" y="4477987"/>
            <a:ext cx="580114" cy="580114"/>
          </a:xfrm>
          <a:prstGeom prst="rect">
            <a:avLst/>
          </a:prstGeom>
        </p:spPr>
      </p:pic>
      <p:pic>
        <p:nvPicPr>
          <p:cNvPr id="17" name="Graphic 16" descr="Checkmark with solid fill">
            <a:extLst>
              <a:ext uri="{FF2B5EF4-FFF2-40B4-BE49-F238E27FC236}">
                <a16:creationId xmlns:a16="http://schemas.microsoft.com/office/drawing/2014/main" id="{3199D2B1-6C68-65C6-E911-822B810A73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567717" y="3760603"/>
            <a:ext cx="580114" cy="580114"/>
          </a:xfrm>
          <a:prstGeom prst="rect">
            <a:avLst/>
          </a:prstGeom>
        </p:spPr>
      </p:pic>
      <p:pic>
        <p:nvPicPr>
          <p:cNvPr id="18" name="Graphic 17" descr="Checkmark with solid fill">
            <a:extLst>
              <a:ext uri="{FF2B5EF4-FFF2-40B4-BE49-F238E27FC236}">
                <a16:creationId xmlns:a16="http://schemas.microsoft.com/office/drawing/2014/main" id="{17F4C889-E1FE-A204-9AA5-A611FE6284B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611759" y="5180627"/>
            <a:ext cx="580114" cy="580114"/>
          </a:xfrm>
          <a:prstGeom prst="rect">
            <a:avLst/>
          </a:prstGeom>
        </p:spPr>
      </p:pic>
    </p:spTree>
    <p:extLst>
      <p:ext uri="{BB962C8B-B14F-4D97-AF65-F5344CB8AC3E}">
        <p14:creationId xmlns:p14="http://schemas.microsoft.com/office/powerpoint/2010/main" val="2849609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CC65D9-AD3D-6600-4BB8-B5A38DE31C24}"/>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4B4E503A-F2EA-6D0E-0307-DE6F9ACC55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74C085-AC61-2835-17F4-27E9A41BCCDC}"/>
              </a:ext>
            </a:extLst>
          </p:cNvPr>
          <p:cNvSpPr>
            <a:spLocks noGrp="1"/>
          </p:cNvSpPr>
          <p:nvPr>
            <p:ph type="title"/>
          </p:nvPr>
        </p:nvSpPr>
        <p:spPr>
          <a:xfrm>
            <a:off x="65989" y="365125"/>
            <a:ext cx="12000320" cy="1325563"/>
          </a:xfrm>
        </p:spPr>
        <p:txBody>
          <a:bodyPr vert="horz" lIns="91440" tIns="45720" rIns="91440" bIns="45720" rtlCol="0" anchor="ctr">
            <a:noAutofit/>
          </a:bodyPr>
          <a:lstStyle/>
          <a:p>
            <a:pPr algn="ctr"/>
            <a:r>
              <a:rPr lang="en-US" dirty="0"/>
              <a:t>Guidance from the White Council - Best Practices</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C6B45F2A-30BA-C5B5-4771-E27ED6054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DBD613A-A3C7-5A2B-8910-B9AA52E97AA5}"/>
              </a:ext>
            </a:extLst>
          </p:cNvPr>
          <p:cNvSpPr txBox="1"/>
          <p:nvPr/>
        </p:nvSpPr>
        <p:spPr>
          <a:xfrm>
            <a:off x="4007577" y="2055813"/>
            <a:ext cx="7955494"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t>Create an integer key for dimensions if one does not exist.</a:t>
            </a:r>
            <a:br>
              <a:rPr lang="en-US" sz="2400" dirty="0"/>
            </a:br>
            <a:endParaRPr lang="en-US" sz="2400" dirty="0"/>
          </a:p>
          <a:p>
            <a:pPr marL="285750" indent="-285750">
              <a:buFont typeface="Arial" panose="020B0604020202020204" pitchFamily="34" charset="0"/>
              <a:buChar char="•"/>
            </a:pPr>
            <a:r>
              <a:rPr lang="en-US" sz="2400" dirty="0"/>
              <a:t>A column should be exposed in the model once and only once (excluding keys)</a:t>
            </a:r>
          </a:p>
          <a:p>
            <a:pPr marL="742950" lvl="1" indent="-285750">
              <a:buFont typeface="Arial" panose="020B0604020202020204" pitchFamily="34" charset="0"/>
              <a:buChar char="•"/>
            </a:pPr>
            <a:r>
              <a:rPr lang="en-US" sz="2400" dirty="0"/>
              <a:t>Customer Name should only live in the customer dimension, and not in any of the fact tables. That’s why we have keys.</a:t>
            </a:r>
            <a:br>
              <a:rPr lang="en-US" sz="2400" dirty="0"/>
            </a:br>
            <a:endParaRPr lang="en-US" sz="2400" dirty="0"/>
          </a:p>
          <a:p>
            <a:pPr marL="285750" indent="-285750">
              <a:buFont typeface="Arial" panose="020B0604020202020204" pitchFamily="34" charset="0"/>
              <a:buChar char="•"/>
            </a:pPr>
            <a:r>
              <a:rPr lang="en-US" sz="2400" dirty="0"/>
              <a:t>Columns should have unique and descriptive names</a:t>
            </a:r>
          </a:p>
          <a:p>
            <a:pPr marL="742950" lvl="1" indent="-285750">
              <a:buFont typeface="Arial" panose="020B0604020202020204" pitchFamily="34" charset="0"/>
              <a:buChar char="•"/>
            </a:pPr>
            <a:r>
              <a:rPr lang="en-US" sz="2400" dirty="0"/>
              <a:t>Name in both the Product and Customer dimensions is not helpful. Be specific.</a:t>
            </a:r>
          </a:p>
        </p:txBody>
      </p:sp>
      <p:pic>
        <p:nvPicPr>
          <p:cNvPr id="7" name="Picture 6">
            <a:extLst>
              <a:ext uri="{FF2B5EF4-FFF2-40B4-BE49-F238E27FC236}">
                <a16:creationId xmlns:a16="http://schemas.microsoft.com/office/drawing/2014/main" id="{C9865DA9-458B-6E3E-BC75-A2D42ED2F599}"/>
              </a:ext>
            </a:extLst>
          </p:cNvPr>
          <p:cNvPicPr>
            <a:picLocks noChangeAspect="1"/>
          </p:cNvPicPr>
          <p:nvPr/>
        </p:nvPicPr>
        <p:blipFill>
          <a:blip r:embed="rId3"/>
          <a:stretch>
            <a:fillRect/>
          </a:stretch>
        </p:blipFill>
        <p:spPr>
          <a:xfrm>
            <a:off x="297940" y="2055813"/>
            <a:ext cx="3514935" cy="2653660"/>
          </a:xfrm>
          <a:prstGeom prst="rect">
            <a:avLst/>
          </a:prstGeom>
        </p:spPr>
      </p:pic>
    </p:spTree>
    <p:extLst>
      <p:ext uri="{BB962C8B-B14F-4D97-AF65-F5344CB8AC3E}">
        <p14:creationId xmlns:p14="http://schemas.microsoft.com/office/powerpoint/2010/main" val="2427286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C57628F-2F1E-542E-FDA5-FF522CD5E983}"/>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CE0DC640-41D5-C9BE-5DD2-0CFC4A147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1D73A-3141-65C4-4080-2EB32123ADEA}"/>
              </a:ext>
            </a:extLst>
          </p:cNvPr>
          <p:cNvSpPr>
            <a:spLocks noGrp="1"/>
          </p:cNvSpPr>
          <p:nvPr>
            <p:ph type="title"/>
          </p:nvPr>
        </p:nvSpPr>
        <p:spPr>
          <a:xfrm>
            <a:off x="65989" y="365125"/>
            <a:ext cx="12000320" cy="1325563"/>
          </a:xfrm>
        </p:spPr>
        <p:txBody>
          <a:bodyPr vert="horz" lIns="91440" tIns="45720" rIns="91440" bIns="45720" rtlCol="0" anchor="ctr">
            <a:noAutofit/>
          </a:bodyPr>
          <a:lstStyle/>
          <a:p>
            <a:pPr algn="ctr"/>
            <a:r>
              <a:rPr lang="en-US" dirty="0"/>
              <a:t>Guidance from the White Council - Best Practices</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60621B1E-EDB9-CF5B-F662-B4A217BC5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D2FD186-BAFE-F46B-C487-41CC55B0E157}"/>
              </a:ext>
            </a:extLst>
          </p:cNvPr>
          <p:cNvSpPr txBox="1"/>
          <p:nvPr/>
        </p:nvSpPr>
        <p:spPr>
          <a:xfrm>
            <a:off x="3861847" y="1828882"/>
            <a:ext cx="8330153"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Use friendly names for columns. Spaces are okay in Power BI!</a:t>
            </a:r>
            <a:br>
              <a:rPr lang="en-US" sz="2400" dirty="0"/>
            </a:br>
            <a:endParaRPr lang="en-US" sz="2400" dirty="0"/>
          </a:p>
          <a:p>
            <a:pPr marL="285750" indent="-285750">
              <a:buFont typeface="Arial" panose="020B0604020202020204" pitchFamily="34" charset="0"/>
              <a:buChar char="•"/>
            </a:pPr>
            <a:r>
              <a:rPr lang="en-US" sz="2400" dirty="0"/>
              <a:t>If a column is not needed for the report, do not import it.</a:t>
            </a:r>
            <a:br>
              <a:rPr lang="en-US" sz="2400" dirty="0"/>
            </a:br>
            <a:endParaRPr lang="en-US" sz="2400" dirty="0"/>
          </a:p>
          <a:p>
            <a:pPr marL="285750" indent="-285750">
              <a:buFont typeface="Arial" panose="020B0604020202020204" pitchFamily="34" charset="0"/>
              <a:buChar char="•"/>
            </a:pPr>
            <a:r>
              <a:rPr lang="en-US" sz="2400" dirty="0"/>
              <a:t>Each dimension should have one row per “something” </a:t>
            </a:r>
            <a:br>
              <a:rPr lang="en-US" sz="2400" dirty="0"/>
            </a:br>
            <a:endParaRPr lang="en-US" sz="2400" dirty="0"/>
          </a:p>
          <a:p>
            <a:pPr marL="285750" indent="-285750">
              <a:buFont typeface="Arial" panose="020B0604020202020204" pitchFamily="34" charset="0"/>
              <a:buChar char="•"/>
            </a:pPr>
            <a:r>
              <a:rPr lang="en-US" sz="2400" dirty="0"/>
              <a:t>Nearly all relationships should be 1 (dim) to many (fact)</a:t>
            </a:r>
            <a:br>
              <a:rPr lang="en-US" sz="2400" dirty="0"/>
            </a:br>
            <a:endParaRPr lang="en-US" sz="2400" dirty="0"/>
          </a:p>
          <a:p>
            <a:pPr marL="285750" indent="-285750">
              <a:buFont typeface="Arial" panose="020B0604020202020204" pitchFamily="34" charset="0"/>
              <a:buChar char="•"/>
            </a:pPr>
            <a:r>
              <a:rPr lang="en-US" sz="2400" dirty="0"/>
              <a:t>Don’t relate two fact tables to each other</a:t>
            </a:r>
            <a:br>
              <a:rPr lang="en-US" sz="2400" dirty="0"/>
            </a:br>
            <a:endParaRPr lang="en-US" sz="2400" dirty="0"/>
          </a:p>
          <a:p>
            <a:pPr marL="285750" indent="-285750">
              <a:buFont typeface="Arial" panose="020B0604020202020204" pitchFamily="34" charset="0"/>
              <a:buChar char="•"/>
            </a:pPr>
            <a:r>
              <a:rPr lang="en-US" sz="2400" b="1" dirty="0"/>
              <a:t>Roche’s Maxim – transform your data as far upstream as possible and as downstream as necessary</a:t>
            </a:r>
          </a:p>
        </p:txBody>
      </p:sp>
      <p:pic>
        <p:nvPicPr>
          <p:cNvPr id="7" name="Picture 6">
            <a:extLst>
              <a:ext uri="{FF2B5EF4-FFF2-40B4-BE49-F238E27FC236}">
                <a16:creationId xmlns:a16="http://schemas.microsoft.com/office/drawing/2014/main" id="{5BFA6A75-CE12-00D1-5084-B670242F655C}"/>
              </a:ext>
            </a:extLst>
          </p:cNvPr>
          <p:cNvPicPr>
            <a:picLocks noChangeAspect="1"/>
          </p:cNvPicPr>
          <p:nvPr/>
        </p:nvPicPr>
        <p:blipFill>
          <a:blip r:embed="rId3"/>
          <a:stretch>
            <a:fillRect/>
          </a:stretch>
        </p:blipFill>
        <p:spPr>
          <a:xfrm>
            <a:off x="140039" y="2195299"/>
            <a:ext cx="3483499" cy="2100656"/>
          </a:xfrm>
          <a:prstGeom prst="rect">
            <a:avLst/>
          </a:prstGeom>
        </p:spPr>
      </p:pic>
    </p:spTree>
    <p:extLst>
      <p:ext uri="{BB962C8B-B14F-4D97-AF65-F5344CB8AC3E}">
        <p14:creationId xmlns:p14="http://schemas.microsoft.com/office/powerpoint/2010/main" val="42391587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7254FFE-67A0-4E18-D0E5-CA3186A49B0D}"/>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D9520E2A-A1F3-D2F7-56A9-321FD3EFF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48B658-F3E6-B51A-94DC-0CA951222F48}"/>
              </a:ext>
            </a:extLst>
          </p:cNvPr>
          <p:cNvSpPr>
            <a:spLocks noGrp="1"/>
          </p:cNvSpPr>
          <p:nvPr>
            <p:ph type="title"/>
          </p:nvPr>
        </p:nvSpPr>
        <p:spPr>
          <a:xfrm>
            <a:off x="113122" y="365125"/>
            <a:ext cx="11802358" cy="1325563"/>
          </a:xfrm>
        </p:spPr>
        <p:txBody>
          <a:bodyPr vert="horz" lIns="91440" tIns="45720" rIns="91440" bIns="45720" rtlCol="0" anchor="ctr">
            <a:normAutofit/>
          </a:bodyPr>
          <a:lstStyle/>
          <a:p>
            <a:pPr algn="ctr"/>
            <a:r>
              <a:rPr lang="en-US" sz="5400" dirty="0"/>
              <a:t>Demo Time!</a:t>
            </a:r>
            <a:endParaRPr lang="en-US" sz="54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AB601871-7103-7CDA-4432-0014719EA3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227F46C-7890-573A-CDBF-4FB0A8BE7A38}"/>
              </a:ext>
            </a:extLst>
          </p:cNvPr>
          <p:cNvPicPr>
            <a:picLocks noChangeAspect="1"/>
          </p:cNvPicPr>
          <p:nvPr/>
        </p:nvPicPr>
        <p:blipFill>
          <a:blip r:embed="rId3"/>
          <a:stretch>
            <a:fillRect/>
          </a:stretch>
        </p:blipFill>
        <p:spPr>
          <a:xfrm>
            <a:off x="3804192" y="1846492"/>
            <a:ext cx="4420217" cy="4906060"/>
          </a:xfrm>
          <a:prstGeom prst="rect">
            <a:avLst/>
          </a:prstGeom>
        </p:spPr>
      </p:pic>
    </p:spTree>
    <p:extLst>
      <p:ext uri="{BB962C8B-B14F-4D97-AF65-F5344CB8AC3E}">
        <p14:creationId xmlns:p14="http://schemas.microsoft.com/office/powerpoint/2010/main" val="657121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40E5383-D3BC-52FB-CA0D-6A5D514C7751}"/>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10A6A20B-A07A-7045-5ADF-7E44F0735C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CFB63-E9CE-34C3-6666-A744C1DC0ADD}"/>
              </a:ext>
            </a:extLst>
          </p:cNvPr>
          <p:cNvSpPr>
            <a:spLocks noGrp="1"/>
          </p:cNvSpPr>
          <p:nvPr>
            <p:ph type="title"/>
          </p:nvPr>
        </p:nvSpPr>
        <p:spPr>
          <a:xfrm>
            <a:off x="207391" y="365125"/>
            <a:ext cx="11877772" cy="1325563"/>
          </a:xfrm>
        </p:spPr>
        <p:txBody>
          <a:bodyPr vert="horz" lIns="91440" tIns="45720" rIns="91440" bIns="45720" rtlCol="0" anchor="ctr">
            <a:normAutofit/>
          </a:bodyPr>
          <a:lstStyle/>
          <a:p>
            <a:pPr algn="ctr"/>
            <a:r>
              <a:rPr lang="en-US" sz="4800" dirty="0"/>
              <a:t>Light the Beacons – Additional Resources</a:t>
            </a:r>
            <a:endParaRPr lang="en-US" sz="48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5771CA42-23B3-CDAC-8A9A-33602B960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E4554ED-CCEB-6E90-5765-F2C839C00D6F}"/>
              </a:ext>
            </a:extLst>
          </p:cNvPr>
          <p:cNvSpPr txBox="1"/>
          <p:nvPr/>
        </p:nvSpPr>
        <p:spPr>
          <a:xfrm>
            <a:off x="4928649" y="1783894"/>
            <a:ext cx="6721312" cy="4708981"/>
          </a:xfrm>
          <a:prstGeom prst="rect">
            <a:avLst/>
          </a:prstGeom>
          <a:noFill/>
        </p:spPr>
        <p:txBody>
          <a:bodyPr wrap="square" rtlCol="0">
            <a:spAutoFit/>
          </a:bodyPr>
          <a:lstStyle/>
          <a:p>
            <a:r>
              <a:rPr lang="en-US" sz="2000" b="1" dirty="0"/>
              <a:t>Trusted Allies</a:t>
            </a:r>
          </a:p>
          <a:p>
            <a:pPr marL="285750" indent="-285750">
              <a:buFont typeface="Arial" panose="020B0604020202020204" pitchFamily="34" charset="0"/>
              <a:buChar char="•"/>
            </a:pPr>
            <a:r>
              <a:rPr lang="en-US" sz="2000" dirty="0">
                <a:solidFill>
                  <a:schemeClr val="tx2"/>
                </a:solidFill>
                <a:hlinkClick r:id="rId3">
                  <a:extLst>
                    <a:ext uri="{A12FA001-AC4F-418D-AE19-62706E023703}">
                      <ahyp:hlinkClr xmlns:ahyp="http://schemas.microsoft.com/office/drawing/2018/hyperlinkcolor" val="tx"/>
                    </a:ext>
                  </a:extLst>
                </a:hlinkClick>
              </a:rPr>
              <a:t>Guy in a Cube </a:t>
            </a:r>
            <a:endParaRPr lang="en-US" sz="2000" dirty="0">
              <a:solidFill>
                <a:schemeClr val="tx2"/>
              </a:solidFill>
            </a:endParaRPr>
          </a:p>
          <a:p>
            <a:pPr marL="285750" indent="-285750">
              <a:buFont typeface="Arial" panose="020B0604020202020204" pitchFamily="34" charset="0"/>
              <a:buChar char="•"/>
            </a:pPr>
            <a:r>
              <a:rPr lang="en-US" sz="2000" dirty="0">
                <a:solidFill>
                  <a:schemeClr val="tx2"/>
                </a:solidFill>
                <a:hlinkClick r:id="rId4">
                  <a:extLst>
                    <a:ext uri="{A12FA001-AC4F-418D-AE19-62706E023703}">
                      <ahyp:hlinkClr xmlns:ahyp="http://schemas.microsoft.com/office/drawing/2018/hyperlinkcolor" val="tx"/>
                    </a:ext>
                  </a:extLst>
                </a:hlinkClick>
              </a:rPr>
              <a:t>Kimball Group </a:t>
            </a:r>
            <a:endParaRPr lang="en-US" sz="2000" dirty="0">
              <a:solidFill>
                <a:schemeClr val="tx2"/>
              </a:solidFill>
            </a:endParaRPr>
          </a:p>
          <a:p>
            <a:pPr marL="285750" indent="-285750">
              <a:buFont typeface="Arial" panose="020B0604020202020204" pitchFamily="34" charset="0"/>
              <a:buChar char="•"/>
            </a:pPr>
            <a:r>
              <a:rPr lang="en-US" sz="2000" dirty="0">
                <a:solidFill>
                  <a:schemeClr val="tx2"/>
                </a:solidFill>
                <a:hlinkClick r:id="rId5">
                  <a:extLst>
                    <a:ext uri="{A12FA001-AC4F-418D-AE19-62706E023703}">
                      <ahyp:hlinkClr xmlns:ahyp="http://schemas.microsoft.com/office/drawing/2018/hyperlinkcolor" val="tx"/>
                    </a:ext>
                  </a:extLst>
                </a:hlinkClick>
              </a:rPr>
              <a:t>Story BI training</a:t>
            </a:r>
            <a:r>
              <a:rPr lang="en-US" sz="2000" dirty="0">
                <a:solidFill>
                  <a:schemeClr val="tx2"/>
                </a:solidFill>
              </a:rPr>
              <a:t> (hands-on course)</a:t>
            </a:r>
          </a:p>
          <a:p>
            <a:pPr marL="285750" indent="-285750">
              <a:buFont typeface="Arial" panose="020B0604020202020204" pitchFamily="34" charset="0"/>
              <a:buChar char="•"/>
            </a:pPr>
            <a:r>
              <a:rPr lang="en-US" sz="2000" dirty="0">
                <a:solidFill>
                  <a:schemeClr val="tx2"/>
                </a:solidFill>
                <a:hlinkClick r:id="rId6">
                  <a:extLst>
                    <a:ext uri="{A12FA001-AC4F-418D-AE19-62706E023703}">
                      <ahyp:hlinkClr xmlns:ahyp="http://schemas.microsoft.com/office/drawing/2018/hyperlinkcolor" val="tx"/>
                    </a:ext>
                  </a:extLst>
                </a:hlinkClick>
              </a:rPr>
              <a:t>Pragmatic Works</a:t>
            </a:r>
            <a:endParaRPr lang="en-US" sz="2000" dirty="0">
              <a:solidFill>
                <a:schemeClr val="tx2"/>
              </a:solidFill>
            </a:endParaRPr>
          </a:p>
          <a:p>
            <a:pPr marL="285750" indent="-285750">
              <a:buFont typeface="Arial" panose="020B0604020202020204" pitchFamily="34" charset="0"/>
              <a:buChar char="•"/>
            </a:pPr>
            <a:r>
              <a:rPr lang="en-US" sz="2000" dirty="0"/>
              <a:t>Local user groups</a:t>
            </a:r>
          </a:p>
          <a:p>
            <a:br>
              <a:rPr lang="en-US" sz="2000" dirty="0"/>
            </a:br>
            <a:endParaRPr lang="en-US" sz="2000" dirty="0"/>
          </a:p>
          <a:p>
            <a:r>
              <a:rPr lang="en-US" sz="2000" b="1" dirty="0"/>
              <a:t>Additional Topics to Explore</a:t>
            </a:r>
          </a:p>
          <a:p>
            <a:pPr marL="285750" indent="-285750">
              <a:buFont typeface="Arial" panose="020B0604020202020204" pitchFamily="34" charset="0"/>
              <a:buChar char="•"/>
            </a:pPr>
            <a:r>
              <a:rPr lang="en-US" sz="2000" dirty="0"/>
              <a:t>Slowly changing dimension type 2</a:t>
            </a:r>
          </a:p>
          <a:p>
            <a:pPr marL="285750" indent="-285750">
              <a:buFont typeface="Arial" panose="020B0604020202020204" pitchFamily="34" charset="0"/>
              <a:buChar char="•"/>
            </a:pPr>
            <a:r>
              <a:rPr lang="en-US" sz="2000" dirty="0"/>
              <a:t>Measures versus columns</a:t>
            </a:r>
          </a:p>
          <a:p>
            <a:pPr marL="285750" indent="-285750">
              <a:buFont typeface="Arial" panose="020B0604020202020204" pitchFamily="34" charset="0"/>
              <a:buChar char="•"/>
            </a:pPr>
            <a:r>
              <a:rPr lang="en-US" sz="2000" dirty="0"/>
              <a:t>Vertipaq engine optimization</a:t>
            </a:r>
          </a:p>
          <a:p>
            <a:pPr marL="285750" indent="-285750">
              <a:buFont typeface="Arial" panose="020B0604020202020204" pitchFamily="34" charset="0"/>
              <a:buChar char="•"/>
            </a:pPr>
            <a:r>
              <a:rPr lang="en-US" sz="2000" dirty="0"/>
              <a:t>Cardinality</a:t>
            </a:r>
          </a:p>
          <a:p>
            <a:pPr marL="285750" indent="-285750">
              <a:buFont typeface="Arial" panose="020B0604020202020204" pitchFamily="34" charset="0"/>
              <a:buChar char="•"/>
            </a:pPr>
            <a:r>
              <a:rPr lang="en-US" sz="2000" dirty="0"/>
              <a:t>Creating a date table</a:t>
            </a:r>
          </a:p>
          <a:p>
            <a:endParaRPr lang="en-US" sz="2000" dirty="0"/>
          </a:p>
        </p:txBody>
      </p:sp>
      <p:pic>
        <p:nvPicPr>
          <p:cNvPr id="5" name="Picture 4">
            <a:extLst>
              <a:ext uri="{FF2B5EF4-FFF2-40B4-BE49-F238E27FC236}">
                <a16:creationId xmlns:a16="http://schemas.microsoft.com/office/drawing/2014/main" id="{AC374928-B79E-1BDB-0FFA-C101831AC173}"/>
              </a:ext>
            </a:extLst>
          </p:cNvPr>
          <p:cNvPicPr>
            <a:picLocks noChangeAspect="1"/>
          </p:cNvPicPr>
          <p:nvPr/>
        </p:nvPicPr>
        <p:blipFill>
          <a:blip r:embed="rId7"/>
          <a:stretch>
            <a:fillRect/>
          </a:stretch>
        </p:blipFill>
        <p:spPr>
          <a:xfrm>
            <a:off x="669036" y="1943874"/>
            <a:ext cx="3233661" cy="3515871"/>
          </a:xfrm>
          <a:prstGeom prst="rect">
            <a:avLst/>
          </a:prstGeom>
        </p:spPr>
      </p:pic>
    </p:spTree>
    <p:extLst>
      <p:ext uri="{BB962C8B-B14F-4D97-AF65-F5344CB8AC3E}">
        <p14:creationId xmlns:p14="http://schemas.microsoft.com/office/powerpoint/2010/main" val="687194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9C578-1F08-216A-5403-706BD3D85303}"/>
              </a:ext>
            </a:extLst>
          </p:cNvPr>
          <p:cNvSpPr>
            <a:spLocks noGrp="1"/>
          </p:cNvSpPr>
          <p:nvPr>
            <p:ph type="title"/>
          </p:nvPr>
        </p:nvSpPr>
        <p:spPr>
          <a:xfrm>
            <a:off x="1246739" y="330974"/>
            <a:ext cx="10197494" cy="1099457"/>
          </a:xfrm>
        </p:spPr>
        <p:txBody>
          <a:bodyPr>
            <a:normAutofit fontScale="90000"/>
          </a:bodyPr>
          <a:lstStyle/>
          <a:p>
            <a:r>
              <a:rPr lang="en-US" dirty="0"/>
              <a:t>Don’t forget to connect, thanks for listening!</a:t>
            </a:r>
          </a:p>
        </p:txBody>
      </p:sp>
      <p:graphicFrame>
        <p:nvGraphicFramePr>
          <p:cNvPr id="53" name="Content Placeholder 2">
            <a:extLst>
              <a:ext uri="{FF2B5EF4-FFF2-40B4-BE49-F238E27FC236}">
                <a16:creationId xmlns:a16="http://schemas.microsoft.com/office/drawing/2014/main" id="{3C5312A1-6D86-AB24-BBF8-296AC20E4D4A}"/>
              </a:ext>
            </a:extLst>
          </p:cNvPr>
          <p:cNvGraphicFramePr>
            <a:graphicFrameLocks noGrp="1"/>
          </p:cNvGraphicFramePr>
          <p:nvPr>
            <p:ph idx="1"/>
            <p:extLst>
              <p:ext uri="{D42A27DB-BD31-4B8C-83A1-F6EECF244321}">
                <p14:modId xmlns:p14="http://schemas.microsoft.com/office/powerpoint/2010/main" val="3628542705"/>
              </p:ext>
            </p:extLst>
          </p:nvPr>
        </p:nvGraphicFramePr>
        <p:xfrm>
          <a:off x="4466024" y="1430431"/>
          <a:ext cx="6552309" cy="51655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itle 1">
            <a:extLst>
              <a:ext uri="{FF2B5EF4-FFF2-40B4-BE49-F238E27FC236}">
                <a16:creationId xmlns:a16="http://schemas.microsoft.com/office/drawing/2014/main" id="{5E3BFC27-6733-8963-13C2-165A3C03425F}"/>
              </a:ext>
            </a:extLst>
          </p:cNvPr>
          <p:cNvSpPr txBox="1">
            <a:spLocks/>
          </p:cNvSpPr>
          <p:nvPr/>
        </p:nvSpPr>
        <p:spPr>
          <a:xfrm>
            <a:off x="1096767" y="2165956"/>
            <a:ext cx="2493297" cy="623180"/>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solidFill>
                  <a:schemeClr val="tx1"/>
                </a:solidFill>
              </a:rPr>
              <a:t>GitHub</a:t>
            </a:r>
          </a:p>
        </p:txBody>
      </p:sp>
      <p:pic>
        <p:nvPicPr>
          <p:cNvPr id="5" name="Picture 4">
            <a:extLst>
              <a:ext uri="{FF2B5EF4-FFF2-40B4-BE49-F238E27FC236}">
                <a16:creationId xmlns:a16="http://schemas.microsoft.com/office/drawing/2014/main" id="{A3AB50BC-681C-3AA4-CA20-E03C264FACD6}"/>
              </a:ext>
            </a:extLst>
          </p:cNvPr>
          <p:cNvPicPr>
            <a:picLocks noChangeAspect="1"/>
          </p:cNvPicPr>
          <p:nvPr/>
        </p:nvPicPr>
        <p:blipFill>
          <a:blip r:embed="rId8"/>
          <a:stretch>
            <a:fillRect/>
          </a:stretch>
        </p:blipFill>
        <p:spPr>
          <a:xfrm>
            <a:off x="885721" y="3051012"/>
            <a:ext cx="3018621" cy="3024239"/>
          </a:xfrm>
          <a:prstGeom prst="rect">
            <a:avLst/>
          </a:prstGeom>
        </p:spPr>
      </p:pic>
    </p:spTree>
    <p:extLst>
      <p:ext uri="{BB962C8B-B14F-4D97-AF65-F5344CB8AC3E}">
        <p14:creationId xmlns:p14="http://schemas.microsoft.com/office/powerpoint/2010/main" val="1345791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79C578-1F08-216A-5403-706BD3D85303}"/>
              </a:ext>
            </a:extLst>
          </p:cNvPr>
          <p:cNvSpPr>
            <a:spLocks noGrp="1"/>
          </p:cNvSpPr>
          <p:nvPr>
            <p:ph type="title"/>
          </p:nvPr>
        </p:nvSpPr>
        <p:spPr>
          <a:xfrm>
            <a:off x="5029200" y="365125"/>
            <a:ext cx="6820678" cy="1807305"/>
          </a:xfrm>
        </p:spPr>
        <p:txBody>
          <a:bodyPr>
            <a:normAutofit/>
          </a:bodyPr>
          <a:lstStyle/>
          <a:p>
            <a:r>
              <a:rPr lang="en-US" dirty="0"/>
              <a:t>About Me ~ Kristyna Ferris</a:t>
            </a:r>
          </a:p>
        </p:txBody>
      </p:sp>
      <p:pic>
        <p:nvPicPr>
          <p:cNvPr id="7" name="Picture 6" descr="A pixelated dragon with glowing wings&#10;&#10;Description automatically generated">
            <a:extLst>
              <a:ext uri="{FF2B5EF4-FFF2-40B4-BE49-F238E27FC236}">
                <a16:creationId xmlns:a16="http://schemas.microsoft.com/office/drawing/2014/main" id="{46806B51-3439-9831-D29B-A4B1640509ED}"/>
              </a:ext>
            </a:extLst>
          </p:cNvPr>
          <p:cNvPicPr>
            <a:picLocks noChangeAspect="1"/>
          </p:cNvPicPr>
          <p:nvPr/>
        </p:nvPicPr>
        <p:blipFill rotWithShape="1">
          <a:blip r:embed="rId2">
            <a:extLst>
              <a:ext uri="{28A0092B-C50C-407E-A947-70E740481C1C}">
                <a14:useLocalDpi xmlns:a14="http://schemas.microsoft.com/office/drawing/2010/main" val="0"/>
              </a:ext>
            </a:extLst>
          </a:blip>
          <a:srcRect l="10811"/>
          <a:stretch/>
        </p:blipFill>
        <p:spPr>
          <a:xfrm>
            <a:off x="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76626FB5-B0F0-A0DD-57F2-76101BA66E65}"/>
              </a:ext>
            </a:extLst>
          </p:cNvPr>
          <p:cNvSpPr>
            <a:spLocks noGrp="1"/>
          </p:cNvSpPr>
          <p:nvPr>
            <p:ph idx="1"/>
          </p:nvPr>
        </p:nvSpPr>
        <p:spPr>
          <a:xfrm>
            <a:off x="5957265" y="1959429"/>
            <a:ext cx="6116548" cy="4813160"/>
          </a:xfrm>
        </p:spPr>
        <p:txBody>
          <a:bodyPr>
            <a:normAutofit/>
          </a:bodyPr>
          <a:lstStyle/>
          <a:p>
            <a:pPr marL="0" indent="0">
              <a:buNone/>
            </a:pPr>
            <a:r>
              <a:rPr lang="en-US" sz="2400" dirty="0">
                <a:latin typeface="+mj-lt"/>
              </a:rPr>
              <a:t>Microsoft MVP, Data Platform &amp; Fabric</a:t>
            </a:r>
            <a:br>
              <a:rPr lang="en-US" sz="2400" dirty="0">
                <a:latin typeface="+mj-lt"/>
              </a:rPr>
            </a:br>
            <a:r>
              <a:rPr lang="en-US" sz="2400" dirty="0">
                <a:latin typeface="+mj-lt"/>
              </a:rPr>
              <a:t>Solution Architect, P3 Adaptive</a:t>
            </a:r>
            <a:br>
              <a:rPr lang="en-US" sz="2400" dirty="0">
                <a:latin typeface="+mj-lt"/>
              </a:rPr>
            </a:br>
            <a:r>
              <a:rPr lang="en-US" sz="2400" dirty="0">
                <a:latin typeface="+mj-lt"/>
              </a:rPr>
              <a:t>Lexington Data Tech Group co-organizer </a:t>
            </a:r>
            <a:br>
              <a:rPr lang="en-US" sz="2400" dirty="0">
                <a:latin typeface="+mj-lt"/>
              </a:rPr>
            </a:br>
            <a:r>
              <a:rPr lang="en-US" sz="2400" dirty="0">
                <a:latin typeface="+mj-lt"/>
              </a:rPr>
              <a:t>Co-author on DataOnWheels</a:t>
            </a:r>
            <a:br>
              <a:rPr lang="en-US" sz="2400" dirty="0">
                <a:latin typeface="+mj-lt"/>
              </a:rPr>
            </a:br>
            <a:endParaRPr lang="en-US" sz="2400" dirty="0">
              <a:latin typeface="+mj-lt"/>
            </a:endParaRPr>
          </a:p>
          <a:p>
            <a:pPr marL="0" indent="0">
              <a:buNone/>
            </a:pPr>
            <a:r>
              <a:rPr lang="en-US" sz="2400" dirty="0">
                <a:latin typeface="+mj-lt"/>
              </a:rPr>
              <a:t>Blog - </a:t>
            </a:r>
            <a:r>
              <a:rPr lang="en-US" sz="2400" dirty="0">
                <a:latin typeface="+mj-lt"/>
                <a:hlinkClick r:id="rId3">
                  <a:extLst>
                    <a:ext uri="{A12FA001-AC4F-418D-AE19-62706E023703}">
                      <ahyp:hlinkClr xmlns:ahyp="http://schemas.microsoft.com/office/drawing/2018/hyperlinkcolor" val="tx"/>
                    </a:ext>
                  </a:extLst>
                </a:hlinkClick>
              </a:rPr>
              <a:t>https://dataonwheels.wordpress.com/</a:t>
            </a:r>
            <a:br>
              <a:rPr lang="en-US" sz="2400" dirty="0">
                <a:latin typeface="+mj-lt"/>
              </a:rPr>
            </a:br>
            <a:br>
              <a:rPr lang="en-US" sz="2400" dirty="0">
                <a:latin typeface="+mj-lt"/>
              </a:rPr>
            </a:br>
            <a:r>
              <a:rPr lang="en-US" sz="2400" dirty="0">
                <a:latin typeface="+mj-lt"/>
              </a:rPr>
              <a:t>LinkedIn - </a:t>
            </a:r>
            <a:r>
              <a:rPr lang="en-US" sz="2400" b="0" i="0" dirty="0">
                <a:effectLst/>
                <a:latin typeface="+mj-lt"/>
                <a:hlinkClick r:id="rId4">
                  <a:extLst>
                    <a:ext uri="{A12FA001-AC4F-418D-AE19-62706E023703}">
                      <ahyp:hlinkClr xmlns:ahyp="http://schemas.microsoft.com/office/drawing/2018/hyperlinkcolor" val="tx"/>
                    </a:ext>
                  </a:extLst>
                </a:hlinkClick>
              </a:rPr>
              <a:t>https://www.linkedin.com/in/kristyna-ferris-dataonwheels/</a:t>
            </a:r>
            <a:br>
              <a:rPr lang="en-US" sz="2400" b="0" i="0" dirty="0">
                <a:effectLst/>
                <a:latin typeface="+mj-lt"/>
              </a:rPr>
            </a:br>
            <a:endParaRPr lang="en-US" sz="2400" dirty="0">
              <a:latin typeface="+mj-lt"/>
            </a:endParaRPr>
          </a:p>
          <a:p>
            <a:pPr marL="0" indent="0">
              <a:buNone/>
            </a:pPr>
            <a:r>
              <a:rPr lang="en-US" sz="2400" dirty="0">
                <a:latin typeface="+mj-lt"/>
              </a:rPr>
              <a:t>Twitter &amp; Bluesky - </a:t>
            </a:r>
            <a:r>
              <a:rPr lang="en-US" sz="2400" dirty="0">
                <a:latin typeface="Algerian" panose="04020705040A02060702" pitchFamily="82" charset="0"/>
              </a:rPr>
              <a:t>@data_dragoness</a:t>
            </a:r>
            <a:endParaRPr lang="en-US" sz="2400" dirty="0">
              <a:latin typeface="+mj-lt"/>
            </a:endParaRPr>
          </a:p>
        </p:txBody>
      </p:sp>
    </p:spTree>
    <p:extLst>
      <p:ext uri="{BB962C8B-B14F-4D97-AF65-F5344CB8AC3E}">
        <p14:creationId xmlns:p14="http://schemas.microsoft.com/office/powerpoint/2010/main" val="949436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9B183B-E2DB-245C-980A-6B4B4368FCDF}"/>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722FB6F3-1E1E-B811-A98A-FA67C5311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B3B81A-D87B-6E81-1159-C5DA674F0033}"/>
              </a:ext>
            </a:extLst>
          </p:cNvPr>
          <p:cNvSpPr>
            <a:spLocks noGrp="1"/>
          </p:cNvSpPr>
          <p:nvPr>
            <p:ph type="title"/>
          </p:nvPr>
        </p:nvSpPr>
        <p:spPr>
          <a:xfrm>
            <a:off x="0" y="365125"/>
            <a:ext cx="12188952" cy="1325563"/>
          </a:xfrm>
        </p:spPr>
        <p:txBody>
          <a:bodyPr vert="horz" lIns="91440" tIns="45720" rIns="91440" bIns="45720" rtlCol="0" anchor="ctr">
            <a:normAutofit/>
          </a:bodyPr>
          <a:lstStyle/>
          <a:p>
            <a:pPr algn="ctr"/>
            <a:r>
              <a:rPr lang="en-US" sz="4800" dirty="0"/>
              <a:t>A Quiet Start in the Shire - OLTP Origins</a:t>
            </a:r>
            <a:endParaRPr lang="en-US" sz="48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832FF713-7373-00B4-4670-CB7607B1AC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9E0B974-B3FB-0558-2621-D55727B9044F}"/>
              </a:ext>
            </a:extLst>
          </p:cNvPr>
          <p:cNvSpPr txBox="1"/>
          <p:nvPr/>
        </p:nvSpPr>
        <p:spPr>
          <a:xfrm>
            <a:off x="5658439" y="1873424"/>
            <a:ext cx="6702725" cy="4770537"/>
          </a:xfrm>
          <a:prstGeom prst="rect">
            <a:avLst/>
          </a:prstGeom>
          <a:noFill/>
        </p:spPr>
        <p:txBody>
          <a:bodyPr wrap="square" rtlCol="0">
            <a:spAutoFit/>
          </a:bodyPr>
          <a:lstStyle/>
          <a:p>
            <a:r>
              <a:rPr lang="en-US" sz="2400" dirty="0"/>
              <a:t>Many separate, highly specialized tables.</a:t>
            </a:r>
            <a:br>
              <a:rPr lang="en-US" sz="2400" dirty="0"/>
            </a:br>
            <a:endParaRPr lang="en-US" sz="2400" dirty="0"/>
          </a:p>
          <a:p>
            <a:pPr marL="285750" indent="-285750">
              <a:buFont typeface="Arial" panose="020B0604020202020204" pitchFamily="34" charset="0"/>
              <a:buChar char="•"/>
            </a:pPr>
            <a:r>
              <a:rPr lang="en-US" sz="2400" dirty="0"/>
              <a:t>Day-to-day operations</a:t>
            </a:r>
            <a:br>
              <a:rPr lang="en-US" sz="2400" dirty="0"/>
            </a:br>
            <a:endParaRPr lang="en-US" sz="2400" dirty="0"/>
          </a:p>
          <a:p>
            <a:pPr marL="285750" indent="-285750">
              <a:buFont typeface="Arial" panose="020B0604020202020204" pitchFamily="34" charset="0"/>
              <a:buChar char="•"/>
            </a:pPr>
            <a:r>
              <a:rPr lang="en-US" sz="2400" dirty="0"/>
              <a:t>Used by front-line workers and applications</a:t>
            </a:r>
            <a:br>
              <a:rPr lang="en-US" sz="2400" dirty="0"/>
            </a:br>
            <a:endParaRPr lang="en-US" sz="2400" dirty="0"/>
          </a:p>
          <a:p>
            <a:pPr marL="285750" indent="-285750">
              <a:buFont typeface="Arial" panose="020B0604020202020204" pitchFamily="34" charset="0"/>
              <a:buChar char="•"/>
            </a:pPr>
            <a:r>
              <a:rPr lang="en-US" sz="2400" dirty="0"/>
              <a:t>Goal is transaction speed </a:t>
            </a:r>
            <a:br>
              <a:rPr lang="en-US" sz="2400" dirty="0"/>
            </a:br>
            <a:endParaRPr lang="en-US" sz="2400" dirty="0"/>
          </a:p>
          <a:p>
            <a:pPr marL="285750" indent="-285750">
              <a:buFont typeface="Arial" panose="020B0604020202020204" pitchFamily="34" charset="0"/>
              <a:buChar char="•"/>
            </a:pPr>
            <a:r>
              <a:rPr lang="en-US" sz="2400" dirty="0"/>
              <a:t>Real-time data </a:t>
            </a:r>
            <a:r>
              <a:rPr lang="en-US" sz="2400" dirty="0" err="1"/>
              <a:t>refreshness</a:t>
            </a:r>
            <a:br>
              <a:rPr lang="en-US" sz="2400" dirty="0"/>
            </a:br>
            <a:endParaRPr lang="en-US" sz="2400" dirty="0"/>
          </a:p>
          <a:p>
            <a:pPr marL="285750" indent="-285750">
              <a:buFont typeface="Arial" panose="020B0604020202020204" pitchFamily="34" charset="0"/>
              <a:buChar char="•"/>
            </a:pPr>
            <a:r>
              <a:rPr lang="en-US" sz="2400" dirty="0"/>
              <a:t>Examples: order entry, banking, POS</a:t>
            </a:r>
          </a:p>
          <a:p>
            <a:endParaRPr lang="en-US" sz="2000" dirty="0"/>
          </a:p>
          <a:p>
            <a:endParaRPr lang="en-US" sz="2000" dirty="0"/>
          </a:p>
        </p:txBody>
      </p:sp>
      <p:pic>
        <p:nvPicPr>
          <p:cNvPr id="11" name="Picture 10">
            <a:extLst>
              <a:ext uri="{FF2B5EF4-FFF2-40B4-BE49-F238E27FC236}">
                <a16:creationId xmlns:a16="http://schemas.microsoft.com/office/drawing/2014/main" id="{8A490AE5-F61A-E7BD-2562-A95283912FB9}"/>
              </a:ext>
            </a:extLst>
          </p:cNvPr>
          <p:cNvPicPr>
            <a:picLocks noChangeAspect="1"/>
          </p:cNvPicPr>
          <p:nvPr/>
        </p:nvPicPr>
        <p:blipFill>
          <a:blip r:embed="rId3"/>
          <a:stretch>
            <a:fillRect/>
          </a:stretch>
        </p:blipFill>
        <p:spPr>
          <a:xfrm>
            <a:off x="482657" y="1873424"/>
            <a:ext cx="5012948" cy="4342320"/>
          </a:xfrm>
          <a:prstGeom prst="rect">
            <a:avLst/>
          </a:prstGeom>
        </p:spPr>
      </p:pic>
    </p:spTree>
    <p:extLst>
      <p:ext uri="{BB962C8B-B14F-4D97-AF65-F5344CB8AC3E}">
        <p14:creationId xmlns:p14="http://schemas.microsoft.com/office/powerpoint/2010/main" val="484941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53A2EE8-C282-5E9E-A33E-44C90F1E1B8A}"/>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58606AD9-FB2C-AB8E-1352-0643636A2F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575B0A-5D74-5652-4FC1-4A496DBD3003}"/>
              </a:ext>
            </a:extLst>
          </p:cNvPr>
          <p:cNvSpPr>
            <a:spLocks noGrp="1"/>
          </p:cNvSpPr>
          <p:nvPr>
            <p:ph type="title"/>
          </p:nvPr>
        </p:nvSpPr>
        <p:spPr>
          <a:xfrm>
            <a:off x="0" y="365125"/>
            <a:ext cx="12188952" cy="1325563"/>
          </a:xfrm>
        </p:spPr>
        <p:txBody>
          <a:bodyPr vert="horz" lIns="91440" tIns="45720" rIns="91440" bIns="45720" rtlCol="0" anchor="ctr">
            <a:normAutofit/>
          </a:bodyPr>
          <a:lstStyle/>
          <a:p>
            <a:pPr algn="ctr"/>
            <a:r>
              <a:rPr lang="en-US" sz="4800" dirty="0"/>
              <a:t>Sample OLTP</a:t>
            </a:r>
            <a:endParaRPr lang="en-US" sz="48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208F7747-16D1-D814-C234-93B16EBAC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F6458331-DBEA-E92A-BDC6-8D3955CE91FD}"/>
              </a:ext>
            </a:extLst>
          </p:cNvPr>
          <p:cNvPicPr>
            <a:picLocks noChangeAspect="1"/>
          </p:cNvPicPr>
          <p:nvPr/>
        </p:nvPicPr>
        <p:blipFill>
          <a:blip r:embed="rId3"/>
          <a:stretch>
            <a:fillRect/>
          </a:stretch>
        </p:blipFill>
        <p:spPr>
          <a:xfrm>
            <a:off x="669036" y="1875237"/>
            <a:ext cx="10489556" cy="4793241"/>
          </a:xfrm>
          <a:prstGeom prst="rect">
            <a:avLst/>
          </a:prstGeom>
        </p:spPr>
      </p:pic>
    </p:spTree>
    <p:extLst>
      <p:ext uri="{BB962C8B-B14F-4D97-AF65-F5344CB8AC3E}">
        <p14:creationId xmlns:p14="http://schemas.microsoft.com/office/powerpoint/2010/main" val="3250590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3021793-359F-6A14-4381-6D7E5306E920}"/>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16DB85CD-FF67-11D6-7F4B-756373AF1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9FB56D-C834-586C-4ED6-42CC8861D4BF}"/>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sz="4800" kern="1200" dirty="0">
                <a:solidFill>
                  <a:schemeClr val="tx1"/>
                </a:solidFill>
                <a:latin typeface="+mj-lt"/>
                <a:ea typeface="+mj-ea"/>
                <a:cs typeface="+mj-cs"/>
              </a:rPr>
              <a:t>Arriving in Gondor – OLAP Citadel of Insight</a:t>
            </a:r>
          </a:p>
        </p:txBody>
      </p:sp>
      <p:sp>
        <p:nvSpPr>
          <p:cNvPr id="1040" name="sketch line">
            <a:extLst>
              <a:ext uri="{FF2B5EF4-FFF2-40B4-BE49-F238E27FC236}">
                <a16:creationId xmlns:a16="http://schemas.microsoft.com/office/drawing/2014/main" id="{A3EF674B-B785-E4AF-E349-9B7D0682DB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C8A7A9F-EFFF-BEDC-67E3-329284E95449}"/>
              </a:ext>
            </a:extLst>
          </p:cNvPr>
          <p:cNvSpPr txBox="1"/>
          <p:nvPr/>
        </p:nvSpPr>
        <p:spPr>
          <a:xfrm>
            <a:off x="4820239" y="1968560"/>
            <a:ext cx="6702725" cy="4524315"/>
          </a:xfrm>
          <a:prstGeom prst="rect">
            <a:avLst/>
          </a:prstGeom>
          <a:noFill/>
        </p:spPr>
        <p:txBody>
          <a:bodyPr wrap="square" rtlCol="0">
            <a:spAutoFit/>
          </a:bodyPr>
          <a:lstStyle/>
          <a:p>
            <a:r>
              <a:rPr lang="en-US" sz="2400" dirty="0"/>
              <a:t>Fewer, Organized Facts and Dimensions</a:t>
            </a:r>
            <a:br>
              <a:rPr lang="en-US" sz="2400" dirty="0"/>
            </a:br>
            <a:endParaRPr lang="en-US" sz="2400" dirty="0"/>
          </a:p>
          <a:p>
            <a:pPr marL="285750" indent="-285750">
              <a:buFont typeface="Arial" panose="020B0604020202020204" pitchFamily="34" charset="0"/>
              <a:buChar char="•"/>
            </a:pPr>
            <a:r>
              <a:rPr lang="en-US" sz="2400" dirty="0"/>
              <a:t>Business analysis &amp; reporting</a:t>
            </a:r>
            <a:br>
              <a:rPr lang="en-US" sz="2400" dirty="0"/>
            </a:br>
            <a:endParaRPr lang="en-US" sz="2400" dirty="0"/>
          </a:p>
          <a:p>
            <a:pPr marL="285750" indent="-285750">
              <a:buFont typeface="Arial" panose="020B0604020202020204" pitchFamily="34" charset="0"/>
              <a:buChar char="•"/>
            </a:pPr>
            <a:r>
              <a:rPr lang="en-US" sz="2400" dirty="0"/>
              <a:t>Used by analysts, executives, &amp; Power BI</a:t>
            </a:r>
            <a:br>
              <a:rPr lang="en-US" sz="2400" dirty="0"/>
            </a:br>
            <a:endParaRPr lang="en-US" sz="2400" dirty="0"/>
          </a:p>
          <a:p>
            <a:pPr marL="285750" indent="-285750">
              <a:buFont typeface="Arial" panose="020B0604020202020204" pitchFamily="34" charset="0"/>
              <a:buChar char="•"/>
            </a:pPr>
            <a:r>
              <a:rPr lang="en-US" sz="2400" dirty="0"/>
              <a:t>Goal is query &amp; aggregation speed</a:t>
            </a:r>
            <a:br>
              <a:rPr lang="en-US" sz="2400" dirty="0"/>
            </a:br>
            <a:endParaRPr lang="en-US" sz="2400" dirty="0"/>
          </a:p>
          <a:p>
            <a:pPr marL="285750" indent="-285750">
              <a:buFont typeface="Arial" panose="020B0604020202020204" pitchFamily="34" charset="0"/>
              <a:buChar char="•"/>
            </a:pPr>
            <a:r>
              <a:rPr lang="en-US" sz="2400" dirty="0"/>
              <a:t>Data refreshed periodic (hourly/daily)</a:t>
            </a:r>
            <a:br>
              <a:rPr lang="en-US" sz="2400" dirty="0"/>
            </a:br>
            <a:endParaRPr lang="en-US" sz="2400" dirty="0"/>
          </a:p>
          <a:p>
            <a:pPr marL="285750" indent="-285750">
              <a:buFont typeface="Arial" panose="020B0604020202020204" pitchFamily="34" charset="0"/>
              <a:buChar char="•"/>
            </a:pPr>
            <a:r>
              <a:rPr lang="en-US" sz="2400" dirty="0"/>
              <a:t>Examples: forecasting, sales analysis, reporting</a:t>
            </a:r>
          </a:p>
          <a:p>
            <a:endParaRPr lang="en-US" sz="2400" dirty="0"/>
          </a:p>
        </p:txBody>
      </p:sp>
      <p:pic>
        <p:nvPicPr>
          <p:cNvPr id="4" name="Picture 3">
            <a:extLst>
              <a:ext uri="{FF2B5EF4-FFF2-40B4-BE49-F238E27FC236}">
                <a16:creationId xmlns:a16="http://schemas.microsoft.com/office/drawing/2014/main" id="{E68D9335-C579-52B4-66E7-07B68A6626CB}"/>
              </a:ext>
            </a:extLst>
          </p:cNvPr>
          <p:cNvPicPr>
            <a:picLocks noChangeAspect="1"/>
          </p:cNvPicPr>
          <p:nvPr/>
        </p:nvPicPr>
        <p:blipFill>
          <a:blip r:embed="rId3"/>
          <a:stretch>
            <a:fillRect/>
          </a:stretch>
        </p:blipFill>
        <p:spPr>
          <a:xfrm>
            <a:off x="286561" y="2084570"/>
            <a:ext cx="3867690" cy="3096057"/>
          </a:xfrm>
          <a:prstGeom prst="rect">
            <a:avLst/>
          </a:prstGeom>
        </p:spPr>
      </p:pic>
    </p:spTree>
    <p:extLst>
      <p:ext uri="{BB962C8B-B14F-4D97-AF65-F5344CB8AC3E}">
        <p14:creationId xmlns:p14="http://schemas.microsoft.com/office/powerpoint/2010/main" val="744548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94B76B2-1524-E18C-C5BE-59EDA60D0AF9}"/>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89733960-AD37-6665-8719-6A0CF61554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978AEB-D968-1131-25D8-FF75DD2F1725}"/>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sz="4800" kern="1200" dirty="0">
                <a:solidFill>
                  <a:schemeClr val="tx1"/>
                </a:solidFill>
                <a:latin typeface="+mj-lt"/>
                <a:ea typeface="+mj-ea"/>
                <a:cs typeface="+mj-cs"/>
              </a:rPr>
              <a:t>Sample OLAP</a:t>
            </a:r>
          </a:p>
        </p:txBody>
      </p:sp>
      <p:sp>
        <p:nvSpPr>
          <p:cNvPr id="1040" name="sketch line">
            <a:extLst>
              <a:ext uri="{FF2B5EF4-FFF2-40B4-BE49-F238E27FC236}">
                <a16:creationId xmlns:a16="http://schemas.microsoft.com/office/drawing/2014/main" id="{79124128-CD62-55C1-229F-D5D346F45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Understanding Star Schema | Databricks">
            <a:extLst>
              <a:ext uri="{FF2B5EF4-FFF2-40B4-BE49-F238E27FC236}">
                <a16:creationId xmlns:a16="http://schemas.microsoft.com/office/drawing/2014/main" id="{56ED72A8-C173-9439-71F7-DB53CAE915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7784" y="2004477"/>
            <a:ext cx="5971024" cy="44883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3849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BDF9CAA-F5FF-94FD-4DFF-2DC3EE252EDC}"/>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79117886-C591-9BDD-EA83-217349713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296853-745F-8769-9D67-9E669EE8B280}"/>
              </a:ext>
            </a:extLst>
          </p:cNvPr>
          <p:cNvSpPr>
            <a:spLocks noGrp="1"/>
          </p:cNvSpPr>
          <p:nvPr>
            <p:ph type="title"/>
          </p:nvPr>
        </p:nvSpPr>
        <p:spPr>
          <a:xfrm>
            <a:off x="-1" y="365125"/>
            <a:ext cx="12188953" cy="1325563"/>
          </a:xfrm>
        </p:spPr>
        <p:txBody>
          <a:bodyPr vert="horz" lIns="91440" tIns="45720" rIns="91440" bIns="45720" rtlCol="0" anchor="ctr">
            <a:normAutofit fontScale="90000"/>
          </a:bodyPr>
          <a:lstStyle/>
          <a:p>
            <a:pPr algn="ctr"/>
            <a:r>
              <a:rPr lang="en-US" sz="4800" dirty="0"/>
              <a:t>Journey to OLAP - Following the Star (Schema)</a:t>
            </a:r>
            <a:endParaRPr lang="en-US" sz="4800"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D83A0A3F-138A-2ADF-8169-6999D193C1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AAE94C9-1C38-4DFB-7952-F840B456B1BD}"/>
              </a:ext>
            </a:extLst>
          </p:cNvPr>
          <p:cNvSpPr txBox="1"/>
          <p:nvPr/>
        </p:nvSpPr>
        <p:spPr>
          <a:xfrm>
            <a:off x="5186991" y="1830082"/>
            <a:ext cx="6879318" cy="4770537"/>
          </a:xfrm>
          <a:prstGeom prst="rect">
            <a:avLst/>
          </a:prstGeom>
          <a:noFill/>
        </p:spPr>
        <p:txBody>
          <a:bodyPr wrap="square" rtlCol="0">
            <a:spAutoFit/>
          </a:bodyPr>
          <a:lstStyle/>
          <a:p>
            <a:r>
              <a:rPr lang="en-US" sz="2400" dirty="0"/>
              <a:t>Star Schema is a proven table design for analytics.</a:t>
            </a:r>
            <a:br>
              <a:rPr lang="en-US" sz="2000" dirty="0"/>
            </a:br>
            <a:endParaRPr lang="en-US" sz="2000" dirty="0"/>
          </a:p>
          <a:p>
            <a:pPr marL="342900" indent="-342900">
              <a:buFont typeface="Arial" panose="020B0604020202020204" pitchFamily="34" charset="0"/>
              <a:buChar char="•"/>
            </a:pPr>
            <a:r>
              <a:rPr lang="en-US" sz="2000" dirty="0"/>
              <a:t>Consists of a central fact table surrounded by related dimensions that slice and dice the facts</a:t>
            </a:r>
            <a:br>
              <a:rPr lang="en-US" sz="2000" dirty="0"/>
            </a:br>
            <a:endParaRPr lang="en-US" sz="2000" dirty="0"/>
          </a:p>
          <a:p>
            <a:pPr marL="342900" indent="-342900">
              <a:buFont typeface="Arial" panose="020B0604020202020204" pitchFamily="34" charset="0"/>
              <a:buChar char="•"/>
            </a:pPr>
            <a:r>
              <a:rPr lang="en-US" sz="2000" dirty="0"/>
              <a:t>Fact tables = measurable data (sales, revenue, inventory, etc.)</a:t>
            </a:r>
            <a:br>
              <a:rPr lang="en-US" sz="2000" dirty="0"/>
            </a:br>
            <a:endParaRPr lang="en-US" sz="2000" dirty="0"/>
          </a:p>
          <a:p>
            <a:pPr marL="342900" indent="-342900">
              <a:buFont typeface="Arial" panose="020B0604020202020204" pitchFamily="34" charset="0"/>
              <a:buChar char="•"/>
            </a:pPr>
            <a:r>
              <a:rPr lang="en-US" sz="2000" dirty="0"/>
              <a:t>Dimension tables = descriptive context (customer, product, date)</a:t>
            </a:r>
            <a:br>
              <a:rPr lang="en-US" sz="2000" dirty="0"/>
            </a:br>
            <a:endParaRPr lang="en-US" sz="2000" dirty="0"/>
          </a:p>
          <a:p>
            <a:pPr marL="342900" indent="-342900">
              <a:buFont typeface="Arial" panose="020B0604020202020204" pitchFamily="34" charset="0"/>
              <a:buChar char="•"/>
            </a:pPr>
            <a:r>
              <a:rPr lang="en-US" sz="2000" dirty="0"/>
              <a:t>Optimized for Power BI and the Vertipaq engine</a:t>
            </a:r>
            <a:br>
              <a:rPr lang="en-US" sz="2000" dirty="0"/>
            </a:br>
            <a:endParaRPr lang="en-US" sz="2000" dirty="0"/>
          </a:p>
          <a:p>
            <a:pPr marL="342900" indent="-342900">
              <a:buFont typeface="Arial" panose="020B0604020202020204" pitchFamily="34" charset="0"/>
              <a:buChar char="•"/>
            </a:pPr>
            <a:r>
              <a:rPr lang="en-US" sz="2000" dirty="0"/>
              <a:t>Supports powerful reporting scenarios like slicers, hierarchies, and time intelligence</a:t>
            </a:r>
          </a:p>
        </p:txBody>
      </p:sp>
      <p:pic>
        <p:nvPicPr>
          <p:cNvPr id="5" name="Picture 4">
            <a:extLst>
              <a:ext uri="{FF2B5EF4-FFF2-40B4-BE49-F238E27FC236}">
                <a16:creationId xmlns:a16="http://schemas.microsoft.com/office/drawing/2014/main" id="{6E8997A5-1BE5-D6B9-38A3-730D8576FD7C}"/>
              </a:ext>
            </a:extLst>
          </p:cNvPr>
          <p:cNvPicPr>
            <a:picLocks noChangeAspect="1"/>
          </p:cNvPicPr>
          <p:nvPr/>
        </p:nvPicPr>
        <p:blipFill>
          <a:blip r:embed="rId3"/>
          <a:stretch>
            <a:fillRect/>
          </a:stretch>
        </p:blipFill>
        <p:spPr>
          <a:xfrm>
            <a:off x="669036" y="2262789"/>
            <a:ext cx="4276092" cy="2719098"/>
          </a:xfrm>
          <a:prstGeom prst="rect">
            <a:avLst/>
          </a:prstGeom>
        </p:spPr>
      </p:pic>
    </p:spTree>
    <p:extLst>
      <p:ext uri="{BB962C8B-B14F-4D97-AF65-F5344CB8AC3E}">
        <p14:creationId xmlns:p14="http://schemas.microsoft.com/office/powerpoint/2010/main" val="981308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D1E47D4-753E-4B83-6E23-607963349C40}"/>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0EEB09B8-D2BC-2CD9-E0E6-6C46A4A1C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1CFFE4-0916-F328-BDCF-AF8584F0BB07}"/>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dirty="0"/>
              <a:t>The Council of Stakeholders – Defining the Quest</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F2E8E8C4-DA0E-5179-33B3-90B05C19D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9FB7528-7ECD-58A1-F4AC-1D3C0097815C}"/>
              </a:ext>
            </a:extLst>
          </p:cNvPr>
          <p:cNvSpPr txBox="1"/>
          <p:nvPr/>
        </p:nvSpPr>
        <p:spPr>
          <a:xfrm>
            <a:off x="5451716" y="2300380"/>
            <a:ext cx="6071248" cy="3046988"/>
          </a:xfrm>
          <a:prstGeom prst="rect">
            <a:avLst/>
          </a:prstGeom>
          <a:noFill/>
        </p:spPr>
        <p:txBody>
          <a:bodyPr wrap="square" rtlCol="0">
            <a:spAutoFit/>
          </a:bodyPr>
          <a:lstStyle/>
          <a:p>
            <a:r>
              <a:rPr lang="en-US" sz="3200" dirty="0"/>
              <a:t>Before the Fellowship can chart its path, we must seek counsel and uncover the true questions that guide our quest—for only by knowing what must be answered can the journey to insight begin.</a:t>
            </a:r>
          </a:p>
        </p:txBody>
      </p:sp>
      <p:pic>
        <p:nvPicPr>
          <p:cNvPr id="3" name="Picture 2">
            <a:extLst>
              <a:ext uri="{FF2B5EF4-FFF2-40B4-BE49-F238E27FC236}">
                <a16:creationId xmlns:a16="http://schemas.microsoft.com/office/drawing/2014/main" id="{1676FA65-D4C6-D94A-5BD5-7273B148A725}"/>
              </a:ext>
            </a:extLst>
          </p:cNvPr>
          <p:cNvPicPr>
            <a:picLocks noChangeAspect="1"/>
          </p:cNvPicPr>
          <p:nvPr/>
        </p:nvPicPr>
        <p:blipFill>
          <a:blip r:embed="rId3"/>
          <a:stretch>
            <a:fillRect/>
          </a:stretch>
        </p:blipFill>
        <p:spPr>
          <a:xfrm>
            <a:off x="235746" y="2228642"/>
            <a:ext cx="4454403" cy="3321364"/>
          </a:xfrm>
          <a:prstGeom prst="rect">
            <a:avLst/>
          </a:prstGeom>
        </p:spPr>
      </p:pic>
    </p:spTree>
    <p:extLst>
      <p:ext uri="{BB962C8B-B14F-4D97-AF65-F5344CB8AC3E}">
        <p14:creationId xmlns:p14="http://schemas.microsoft.com/office/powerpoint/2010/main" val="2414226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08195F8-8E28-A1C3-2FFA-BC20748BB37A}"/>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1A048F2B-83F0-BEEA-BDA4-EE72E3405E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A8AAB8-E9C4-972A-EA6A-723E1FB643A9}"/>
              </a:ext>
            </a:extLst>
          </p:cNvPr>
          <p:cNvSpPr>
            <a:spLocks noGrp="1"/>
          </p:cNvSpPr>
          <p:nvPr>
            <p:ph type="title"/>
          </p:nvPr>
        </p:nvSpPr>
        <p:spPr>
          <a:xfrm>
            <a:off x="0" y="365125"/>
            <a:ext cx="12188952" cy="1325563"/>
          </a:xfrm>
        </p:spPr>
        <p:txBody>
          <a:bodyPr vert="horz" lIns="91440" tIns="45720" rIns="91440" bIns="45720" rtlCol="0" anchor="ctr">
            <a:noAutofit/>
          </a:bodyPr>
          <a:lstStyle/>
          <a:p>
            <a:pPr algn="ctr"/>
            <a:r>
              <a:rPr lang="en-US" dirty="0"/>
              <a:t>The Council of Stakeholders – Defining the Quest</a:t>
            </a:r>
            <a:endParaRPr lang="en-US" kern="1200" dirty="0">
              <a:solidFill>
                <a:schemeClr val="tx1"/>
              </a:solidFill>
              <a:latin typeface="+mj-lt"/>
              <a:ea typeface="+mj-ea"/>
              <a:cs typeface="+mj-cs"/>
            </a:endParaRPr>
          </a:p>
        </p:txBody>
      </p:sp>
      <p:sp>
        <p:nvSpPr>
          <p:cNvPr id="1040" name="sketch line">
            <a:extLst>
              <a:ext uri="{FF2B5EF4-FFF2-40B4-BE49-F238E27FC236}">
                <a16:creationId xmlns:a16="http://schemas.microsoft.com/office/drawing/2014/main" id="{9CE258BC-92E1-C8A9-12C3-0EB8930D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8394ED3-A6B9-0E99-068F-C963F4CB927A}"/>
              </a:ext>
            </a:extLst>
          </p:cNvPr>
          <p:cNvSpPr txBox="1"/>
          <p:nvPr/>
        </p:nvSpPr>
        <p:spPr>
          <a:xfrm>
            <a:off x="4925895" y="2081539"/>
            <a:ext cx="7137176" cy="4524315"/>
          </a:xfrm>
          <a:prstGeom prst="rect">
            <a:avLst/>
          </a:prstGeom>
          <a:noFill/>
        </p:spPr>
        <p:txBody>
          <a:bodyPr wrap="square" rtlCol="0">
            <a:spAutoFit/>
          </a:bodyPr>
          <a:lstStyle/>
          <a:p>
            <a:pPr marL="342900" indent="-342900">
              <a:buFont typeface="Arial" panose="020B0604020202020204" pitchFamily="34" charset="0"/>
              <a:buChar char="•"/>
            </a:pPr>
            <a:r>
              <a:rPr lang="en-US" sz="2400" dirty="0"/>
              <a:t>What decisions are being made with this data?</a:t>
            </a:r>
          </a:p>
          <a:p>
            <a:pPr marL="342900" indent="-342900">
              <a:buFont typeface="Arial" panose="020B0604020202020204" pitchFamily="34" charset="0"/>
              <a:buChar char="•"/>
            </a:pPr>
            <a:r>
              <a:rPr lang="en-US" sz="2400" dirty="0"/>
              <a:t>What KPIs or metrics are most important to track?</a:t>
            </a:r>
          </a:p>
          <a:p>
            <a:pPr marL="342900" indent="-342900">
              <a:buFont typeface="Arial" panose="020B0604020202020204" pitchFamily="34" charset="0"/>
              <a:buChar char="•"/>
            </a:pPr>
            <a:r>
              <a:rPr lang="en-US" sz="2400" dirty="0"/>
              <a:t>What is the “make more money” question to answer?</a:t>
            </a:r>
          </a:p>
          <a:p>
            <a:pPr marL="342900" indent="-342900">
              <a:buFont typeface="Arial" panose="020B0604020202020204" pitchFamily="34" charset="0"/>
              <a:buChar char="•"/>
            </a:pPr>
            <a:r>
              <a:rPr lang="en-US" sz="2400" dirty="0"/>
              <a:t>What grain and scope of the data is needed?</a:t>
            </a:r>
          </a:p>
          <a:p>
            <a:pPr marL="342900" indent="-342900">
              <a:buFont typeface="Arial" panose="020B0604020202020204" pitchFamily="34" charset="0"/>
              <a:buChar char="•"/>
            </a:pPr>
            <a:r>
              <a:rPr lang="en-US" sz="2400" dirty="0"/>
              <a:t>Who will use this report and how do they need to slice this data?</a:t>
            </a:r>
          </a:p>
          <a:p>
            <a:pPr marL="342900" indent="-342900">
              <a:buFont typeface="Arial" panose="020B0604020202020204" pitchFamily="34" charset="0"/>
              <a:buChar char="•"/>
            </a:pPr>
            <a:r>
              <a:rPr lang="en-US" sz="2400" dirty="0"/>
              <a:t>What dimensions provide context for these metrics?</a:t>
            </a:r>
          </a:p>
          <a:p>
            <a:pPr marL="342900" indent="-342900">
              <a:buFont typeface="Arial" panose="020B0604020202020204" pitchFamily="34" charset="0"/>
              <a:buChar char="•"/>
            </a:pPr>
            <a:r>
              <a:rPr lang="en-US" sz="2400" dirty="0"/>
              <a:t>Where does the data currently live?</a:t>
            </a:r>
          </a:p>
          <a:p>
            <a:pPr marL="342900" indent="-342900">
              <a:buFont typeface="Arial" panose="020B0604020202020204" pitchFamily="34" charset="0"/>
              <a:buChar char="•"/>
            </a:pPr>
            <a:r>
              <a:rPr lang="en-US" sz="2400" dirty="0"/>
              <a:t>Are there data quality issues we need to resolve?</a:t>
            </a:r>
          </a:p>
          <a:p>
            <a:pPr marL="342900" indent="-342900">
              <a:buFont typeface="Arial" panose="020B0604020202020204" pitchFamily="34" charset="0"/>
              <a:buChar char="•"/>
            </a:pPr>
            <a:r>
              <a:rPr lang="en-US" sz="2400" dirty="0"/>
              <a:t>How frequently do we need to answer these questions?</a:t>
            </a:r>
          </a:p>
        </p:txBody>
      </p:sp>
      <p:pic>
        <p:nvPicPr>
          <p:cNvPr id="14" name="Picture 13">
            <a:extLst>
              <a:ext uri="{FF2B5EF4-FFF2-40B4-BE49-F238E27FC236}">
                <a16:creationId xmlns:a16="http://schemas.microsoft.com/office/drawing/2014/main" id="{EC0430C3-38C3-414D-828B-F696BF4AB2A2}"/>
              </a:ext>
            </a:extLst>
          </p:cNvPr>
          <p:cNvPicPr>
            <a:picLocks noChangeAspect="1"/>
          </p:cNvPicPr>
          <p:nvPr/>
        </p:nvPicPr>
        <p:blipFill>
          <a:blip r:embed="rId3"/>
          <a:stretch>
            <a:fillRect/>
          </a:stretch>
        </p:blipFill>
        <p:spPr>
          <a:xfrm>
            <a:off x="263064" y="2413450"/>
            <a:ext cx="4536950" cy="2607123"/>
          </a:xfrm>
          <a:prstGeom prst="rect">
            <a:avLst/>
          </a:prstGeom>
        </p:spPr>
      </p:pic>
    </p:spTree>
    <p:extLst>
      <p:ext uri="{BB962C8B-B14F-4D97-AF65-F5344CB8AC3E}">
        <p14:creationId xmlns:p14="http://schemas.microsoft.com/office/powerpoint/2010/main" val="2762428791"/>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D671B"/>
      </a:dk2>
      <a:lt2>
        <a:srgbClr val="EBEBEB"/>
      </a:lt2>
      <a:accent1>
        <a:srgbClr val="2A5010"/>
      </a:accent1>
      <a:accent2>
        <a:srgbClr val="2A5010"/>
      </a:accent2>
      <a:accent3>
        <a:srgbClr val="E6B91E"/>
      </a:accent3>
      <a:accent4>
        <a:srgbClr val="E76618"/>
      </a:accent4>
      <a:accent5>
        <a:srgbClr val="C42F1A"/>
      </a:accent5>
      <a:accent6>
        <a:srgbClr val="918655"/>
      </a:accent6>
      <a:hlink>
        <a:srgbClr val="99CA3C"/>
      </a:hlink>
      <a:folHlink>
        <a:srgbClr val="B9D181"/>
      </a:folHlink>
    </a:clrScheme>
    <a:fontScheme name="Basic">
      <a:majorFont>
        <a:latin typeface="Bodoni MT"/>
        <a:ea typeface=""/>
        <a:cs typeface=""/>
      </a:majorFont>
      <a:minorFont>
        <a:latin typeface="Bodoni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15828</TotalTime>
  <Words>986</Words>
  <Application>Microsoft Office PowerPoint</Application>
  <PresentationFormat>Widescreen</PresentationFormat>
  <Paragraphs>126</Paragraphs>
  <Slides>16</Slides>
  <Notes>14</Notes>
  <HiddenSlides>0</HiddenSlides>
  <MMClips>0</MMClips>
  <ScaleCrop>false</ScaleCrop>
  <HeadingPairs>
    <vt:vector size="8" baseType="variant">
      <vt:variant>
        <vt:lpstr>Fonts Used</vt:lpstr>
      </vt:variant>
      <vt:variant>
        <vt:i4>4</vt:i4>
      </vt:variant>
      <vt:variant>
        <vt:lpstr>Theme</vt:lpstr>
      </vt:variant>
      <vt:variant>
        <vt:i4>1</vt:i4>
      </vt:variant>
      <vt:variant>
        <vt:lpstr>Slide Titles</vt:lpstr>
      </vt:variant>
      <vt:variant>
        <vt:i4>16</vt:i4>
      </vt:variant>
      <vt:variant>
        <vt:lpstr>Custom Shows</vt:lpstr>
      </vt:variant>
      <vt:variant>
        <vt:i4>1</vt:i4>
      </vt:variant>
    </vt:vector>
  </HeadingPairs>
  <TitlesOfParts>
    <vt:vector size="22" baseType="lpstr">
      <vt:lpstr>Algerian</vt:lpstr>
      <vt:lpstr>Arial</vt:lpstr>
      <vt:lpstr>Bodoni MT</vt:lpstr>
      <vt:lpstr>Calibri</vt:lpstr>
      <vt:lpstr>Office Theme</vt:lpstr>
      <vt:lpstr>The Fellowship of the Star Schema   Transforming OLTP Data for PBI</vt:lpstr>
      <vt:lpstr>About Me ~ Kristyna Ferris</vt:lpstr>
      <vt:lpstr>A Quiet Start in the Shire - OLTP Origins</vt:lpstr>
      <vt:lpstr>Sample OLTP</vt:lpstr>
      <vt:lpstr>Arriving in Gondor – OLAP Citadel of Insight</vt:lpstr>
      <vt:lpstr>Sample OLAP</vt:lpstr>
      <vt:lpstr>Journey to OLAP - Following the Star (Schema)</vt:lpstr>
      <vt:lpstr>The Council of Stakeholders – Defining the Quest</vt:lpstr>
      <vt:lpstr>The Council of Stakeholders – Defining the Quest</vt:lpstr>
      <vt:lpstr>The Council of Stakeholders – Defining the Quest</vt:lpstr>
      <vt:lpstr>Mapping the Star Schema – Bus Matrix</vt:lpstr>
      <vt:lpstr>Guidance from the White Council - Best Practices</vt:lpstr>
      <vt:lpstr>Guidance from the White Council - Best Practices</vt:lpstr>
      <vt:lpstr>Demo Time!</vt:lpstr>
      <vt:lpstr>Light the Beacons – Additional Resources</vt:lpstr>
      <vt:lpstr>Don’t forget to connect, thanks for listening!</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BI Meets Programmability</dc:title>
  <dc:creator>Kristyna Hughes</dc:creator>
  <cp:lastModifiedBy>Kristyna Ferris</cp:lastModifiedBy>
  <cp:revision>7</cp:revision>
  <dcterms:created xsi:type="dcterms:W3CDTF">2022-08-06T02:37:56Z</dcterms:created>
  <dcterms:modified xsi:type="dcterms:W3CDTF">2025-07-02T18:59:03Z</dcterms:modified>
</cp:coreProperties>
</file>

<file path=docProps/thumbnail.jpeg>
</file>